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6"/>
  </p:notesMasterIdLst>
  <p:sldIdLst>
    <p:sldId id="256" r:id="rId5"/>
    <p:sldId id="266" r:id="rId6"/>
    <p:sldId id="285" r:id="rId7"/>
    <p:sldId id="271" r:id="rId8"/>
    <p:sldId id="272" r:id="rId9"/>
    <p:sldId id="268" r:id="rId10"/>
    <p:sldId id="274" r:id="rId11"/>
    <p:sldId id="275" r:id="rId12"/>
    <p:sldId id="273" r:id="rId13"/>
    <p:sldId id="276" r:id="rId14"/>
    <p:sldId id="277" r:id="rId15"/>
    <p:sldId id="281" r:id="rId16"/>
    <p:sldId id="283" r:id="rId17"/>
    <p:sldId id="409" r:id="rId18"/>
    <p:sldId id="408" r:id="rId19"/>
    <p:sldId id="282" r:id="rId20"/>
    <p:sldId id="279" r:id="rId21"/>
    <p:sldId id="284" r:id="rId22"/>
    <p:sldId id="407" r:id="rId23"/>
    <p:sldId id="286" r:id="rId24"/>
    <p:sldId id="287" r:id="rId25"/>
    <p:sldId id="288" r:id="rId26"/>
    <p:sldId id="289" r:id="rId27"/>
    <p:sldId id="290" r:id="rId28"/>
    <p:sldId id="291" r:id="rId29"/>
    <p:sldId id="267" r:id="rId30"/>
    <p:sldId id="260" r:id="rId31"/>
    <p:sldId id="264" r:id="rId32"/>
    <p:sldId id="265" r:id="rId33"/>
    <p:sldId id="269" r:id="rId34"/>
    <p:sldId id="263" r:id="rId35"/>
  </p:sldIdLst>
  <p:sldSz cx="18288000" cy="10287000"/>
  <p:notesSz cx="6858000" cy="9144000"/>
  <p:embeddedFontLst>
    <p:embeddedFont>
      <p:font typeface="Montserrat" panose="00000500000000000000" pitchFamily="2" charset="0"/>
      <p:regular r:id="rId37"/>
      <p:bold r:id="rId38"/>
      <p:italic r:id="rId39"/>
      <p:boldItalic r:id="rId40"/>
    </p:embeddedFont>
    <p:embeddedFont>
      <p:font typeface="Montserrat Medium" panose="00000600000000000000" pitchFamily="2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C5F8"/>
    <a:srgbClr val="0072C9"/>
    <a:srgbClr val="041531"/>
    <a:srgbClr val="00D2C4"/>
    <a:srgbClr val="0A4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39505-C93F-46B5-9015-84C675852480}" v="5" dt="2025-06-17T12:34:35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35"/>
  </p:normalViewPr>
  <p:slideViewPr>
    <p:cSldViewPr snapToGrid="0">
      <p:cViewPr varScale="1">
        <p:scale>
          <a:sx n="47" d="100"/>
          <a:sy n="47" d="100"/>
        </p:scale>
        <p:origin x="1075" y="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 Pollard" userId="edc02f39-8a5a-45e5-9022-281822afb390" providerId="ADAL" clId="{8AF39505-C93F-46B5-9015-84C675852480}"/>
    <pc:docChg chg="undo redo custSel addSld delSld modSld sldOrd">
      <pc:chgData name="Rick Pollard" userId="edc02f39-8a5a-45e5-9022-281822afb390" providerId="ADAL" clId="{8AF39505-C93F-46B5-9015-84C675852480}" dt="2025-06-17T12:35:10.899" v="3061" actId="20577"/>
      <pc:docMkLst>
        <pc:docMk/>
      </pc:docMkLst>
      <pc:sldChg chg="addSp delSp modSp mod">
        <pc:chgData name="Rick Pollard" userId="edc02f39-8a5a-45e5-9022-281822afb390" providerId="ADAL" clId="{8AF39505-C93F-46B5-9015-84C675852480}" dt="2025-06-09T14:18:12.179" v="315" actId="1035"/>
        <pc:sldMkLst>
          <pc:docMk/>
          <pc:sldMk cId="0" sldId="256"/>
        </pc:sldMkLst>
        <pc:spChg chg="mod">
          <ac:chgData name="Rick Pollard" userId="edc02f39-8a5a-45e5-9022-281822afb390" providerId="ADAL" clId="{8AF39505-C93F-46B5-9015-84C675852480}" dt="2025-06-09T14:17:43.738" v="309" actId="1035"/>
          <ac:spMkLst>
            <pc:docMk/>
            <pc:sldMk cId="0" sldId="256"/>
            <ac:spMk id="3" creationId="{00000000-0000-0000-0000-000000000000}"/>
          </ac:spMkLst>
        </pc:spChg>
        <pc:spChg chg="mod">
          <ac:chgData name="Rick Pollard" userId="edc02f39-8a5a-45e5-9022-281822afb390" providerId="ADAL" clId="{8AF39505-C93F-46B5-9015-84C675852480}" dt="2025-06-09T14:17:43.738" v="309" actId="1035"/>
          <ac:spMkLst>
            <pc:docMk/>
            <pc:sldMk cId="0" sldId="256"/>
            <ac:spMk id="5" creationId="{00000000-0000-0000-0000-000000000000}"/>
          </ac:spMkLst>
        </pc:spChg>
        <pc:spChg chg="mod">
          <ac:chgData name="Rick Pollard" userId="edc02f39-8a5a-45e5-9022-281822afb390" providerId="ADAL" clId="{8AF39505-C93F-46B5-9015-84C675852480}" dt="2025-06-09T14:17:59.304" v="312" actId="20577"/>
          <ac:spMkLst>
            <pc:docMk/>
            <pc:sldMk cId="0" sldId="256"/>
            <ac:spMk id="7" creationId="{00000000-0000-0000-0000-000000000000}"/>
          </ac:spMkLst>
        </pc:spChg>
        <pc:picChg chg="mod">
          <ac:chgData name="Rick Pollard" userId="edc02f39-8a5a-45e5-9022-281822afb390" providerId="ADAL" clId="{8AF39505-C93F-46B5-9015-84C675852480}" dt="2025-06-09T14:02:31.215" v="111" actId="1035"/>
          <ac:picMkLst>
            <pc:docMk/>
            <pc:sldMk cId="0" sldId="256"/>
            <ac:picMk id="4" creationId="{00000000-0000-0000-0000-000000000000}"/>
          </ac:picMkLst>
        </pc:picChg>
        <pc:picChg chg="add mod">
          <ac:chgData name="Rick Pollard" userId="edc02f39-8a5a-45e5-9022-281822afb390" providerId="ADAL" clId="{8AF39505-C93F-46B5-9015-84C675852480}" dt="2025-06-09T14:18:12.179" v="315" actId="1035"/>
          <ac:picMkLst>
            <pc:docMk/>
            <pc:sldMk cId="0" sldId="256"/>
            <ac:picMk id="1026" creationId="{5E46B3EF-1E8A-AB35-4BB1-04DFC566C003}"/>
          </ac:picMkLst>
        </pc:picChg>
        <pc:picChg chg="add mod">
          <ac:chgData name="Rick Pollard" userId="edc02f39-8a5a-45e5-9022-281822afb390" providerId="ADAL" clId="{8AF39505-C93F-46B5-9015-84C675852480}" dt="2025-06-09T14:17:43.738" v="309" actId="1035"/>
          <ac:picMkLst>
            <pc:docMk/>
            <pc:sldMk cId="0" sldId="256"/>
            <ac:picMk id="1028" creationId="{ABF46ACF-DC0F-F14E-E412-7DE1864C404C}"/>
          </ac:picMkLst>
        </pc:picChg>
      </pc:sldChg>
      <pc:sldChg chg="addSp delSp modSp mod">
        <pc:chgData name="Rick Pollard" userId="edc02f39-8a5a-45e5-9022-281822afb390" providerId="ADAL" clId="{8AF39505-C93F-46B5-9015-84C675852480}" dt="2025-06-11T18:14:24.782" v="1750" actId="1035"/>
        <pc:sldMkLst>
          <pc:docMk/>
          <pc:sldMk cId="0" sldId="263"/>
        </pc:sldMkLst>
        <pc:spChg chg="mod">
          <ac:chgData name="Rick Pollard" userId="edc02f39-8a5a-45e5-9022-281822afb390" providerId="ADAL" clId="{8AF39505-C93F-46B5-9015-84C675852480}" dt="2025-06-09T20:30:32.622" v="1595" actId="1035"/>
          <ac:spMkLst>
            <pc:docMk/>
            <pc:sldMk cId="0" sldId="263"/>
            <ac:spMk id="5" creationId="{A7A4B0AD-D608-265B-3454-EF31EDF897FB}"/>
          </ac:spMkLst>
        </pc:spChg>
        <pc:spChg chg="mod">
          <ac:chgData name="Rick Pollard" userId="edc02f39-8a5a-45e5-9022-281822afb390" providerId="ADAL" clId="{8AF39505-C93F-46B5-9015-84C675852480}" dt="2025-06-09T20:31:15.649" v="1614" actId="207"/>
          <ac:spMkLst>
            <pc:docMk/>
            <pc:sldMk cId="0" sldId="263"/>
            <ac:spMk id="16" creationId="{EC8744A2-10DD-0443-FF29-01182C5B256A}"/>
          </ac:spMkLst>
        </pc:spChg>
        <pc:spChg chg="mod">
          <ac:chgData name="Rick Pollard" userId="edc02f39-8a5a-45e5-9022-281822afb390" providerId="ADAL" clId="{8AF39505-C93F-46B5-9015-84C675852480}" dt="2025-06-11T18:14:24.782" v="1750" actId="1035"/>
          <ac:spMkLst>
            <pc:docMk/>
            <pc:sldMk cId="0" sldId="263"/>
            <ac:spMk id="18" creationId="{3ADDCAE1-415C-F575-DC2F-ED059B821A5E}"/>
          </ac:spMkLst>
        </pc:spChg>
        <pc:picChg chg="mod">
          <ac:chgData name="Rick Pollard" userId="edc02f39-8a5a-45e5-9022-281822afb390" providerId="ADAL" clId="{8AF39505-C93F-46B5-9015-84C675852480}" dt="2025-06-11T18:11:44.057" v="1712" actId="1076"/>
          <ac:picMkLst>
            <pc:docMk/>
            <pc:sldMk cId="0" sldId="263"/>
            <ac:picMk id="3" creationId="{3B6E6F54-8186-1257-7373-55A78D5F522B}"/>
          </ac:picMkLst>
        </pc:picChg>
        <pc:picChg chg="mod">
          <ac:chgData name="Rick Pollard" userId="edc02f39-8a5a-45e5-9022-281822afb390" providerId="ADAL" clId="{8AF39505-C93F-46B5-9015-84C675852480}" dt="2025-06-09T20:30:31.446" v="1594" actId="1035"/>
          <ac:picMkLst>
            <pc:docMk/>
            <pc:sldMk cId="0" sldId="263"/>
            <ac:picMk id="4" creationId="{EDD9E456-B7DE-DB02-B5D0-5B0ACFA2011E}"/>
          </ac:picMkLst>
        </pc:picChg>
        <pc:picChg chg="add mod">
          <ac:chgData name="Rick Pollard" userId="edc02f39-8a5a-45e5-9022-281822afb390" providerId="ADAL" clId="{8AF39505-C93F-46B5-9015-84C675852480}" dt="2025-06-11T18:14:24.782" v="1750" actId="1035"/>
          <ac:picMkLst>
            <pc:docMk/>
            <pc:sldMk cId="0" sldId="263"/>
            <ac:picMk id="1026" creationId="{EA31BCAC-C9FF-0F83-F9A8-1923713E3A66}"/>
          </ac:picMkLst>
        </pc:picChg>
      </pc:sldChg>
      <pc:sldChg chg="modSp mod">
        <pc:chgData name="Rick Pollard" userId="edc02f39-8a5a-45e5-9022-281822afb390" providerId="ADAL" clId="{8AF39505-C93F-46B5-9015-84C675852480}" dt="2025-06-09T14:28:45.135" v="333" actId="1076"/>
        <pc:sldMkLst>
          <pc:docMk/>
          <pc:sldMk cId="4240813943" sldId="265"/>
        </pc:sldMkLst>
        <pc:picChg chg="mod">
          <ac:chgData name="Rick Pollard" userId="edc02f39-8a5a-45e5-9022-281822afb390" providerId="ADAL" clId="{8AF39505-C93F-46B5-9015-84C675852480}" dt="2025-06-09T14:28:45.135" v="333" actId="1076"/>
          <ac:picMkLst>
            <pc:docMk/>
            <pc:sldMk cId="4240813943" sldId="265"/>
            <ac:picMk id="7" creationId="{00000000-0000-0000-0000-000000000000}"/>
          </ac:picMkLst>
        </pc:picChg>
        <pc:picChg chg="mod">
          <ac:chgData name="Rick Pollard" userId="edc02f39-8a5a-45e5-9022-281822afb390" providerId="ADAL" clId="{8AF39505-C93F-46B5-9015-84C675852480}" dt="2025-06-09T14:28:45.135" v="333" actId="1076"/>
          <ac:picMkLst>
            <pc:docMk/>
            <pc:sldMk cId="4240813943" sldId="265"/>
            <ac:picMk id="8" creationId="{00000000-0000-0000-0000-000000000000}"/>
          </ac:picMkLst>
        </pc:picChg>
        <pc:picChg chg="mod">
          <ac:chgData name="Rick Pollard" userId="edc02f39-8a5a-45e5-9022-281822afb390" providerId="ADAL" clId="{8AF39505-C93F-46B5-9015-84C675852480}" dt="2025-06-09T14:28:45.135" v="333" actId="1076"/>
          <ac:picMkLst>
            <pc:docMk/>
            <pc:sldMk cId="4240813943" sldId="265"/>
            <ac:picMk id="10" creationId="{00000000-0000-0000-0000-000000000000}"/>
          </ac:picMkLst>
        </pc:picChg>
        <pc:picChg chg="mod">
          <ac:chgData name="Rick Pollard" userId="edc02f39-8a5a-45e5-9022-281822afb390" providerId="ADAL" clId="{8AF39505-C93F-46B5-9015-84C675852480}" dt="2025-06-09T14:28:45.135" v="333" actId="1076"/>
          <ac:picMkLst>
            <pc:docMk/>
            <pc:sldMk cId="4240813943" sldId="265"/>
            <ac:picMk id="11" creationId="{00000000-0000-0000-0000-000000000000}"/>
          </ac:picMkLst>
        </pc:picChg>
        <pc:picChg chg="mod">
          <ac:chgData name="Rick Pollard" userId="edc02f39-8a5a-45e5-9022-281822afb390" providerId="ADAL" clId="{8AF39505-C93F-46B5-9015-84C675852480}" dt="2025-06-09T14:28:45.135" v="333" actId="1076"/>
          <ac:picMkLst>
            <pc:docMk/>
            <pc:sldMk cId="4240813943" sldId="265"/>
            <ac:picMk id="12" creationId="{00000000-0000-0000-0000-000000000000}"/>
          </ac:picMkLst>
        </pc:picChg>
      </pc:sldChg>
      <pc:sldChg chg="addSp delSp modSp mod">
        <pc:chgData name="Rick Pollard" userId="edc02f39-8a5a-45e5-9022-281822afb390" providerId="ADAL" clId="{8AF39505-C93F-46B5-9015-84C675852480}" dt="2025-06-11T18:24:25.421" v="2135" actId="14100"/>
        <pc:sldMkLst>
          <pc:docMk/>
          <pc:sldMk cId="4218260143" sldId="266"/>
        </pc:sldMkLst>
        <pc:spChg chg="add mod">
          <ac:chgData name="Rick Pollard" userId="edc02f39-8a5a-45e5-9022-281822afb390" providerId="ADAL" clId="{8AF39505-C93F-46B5-9015-84C675852480}" dt="2025-06-11T18:24:04.302" v="2134" actId="20577"/>
          <ac:spMkLst>
            <pc:docMk/>
            <pc:sldMk cId="4218260143" sldId="266"/>
            <ac:spMk id="3" creationId="{1A4CB743-30C9-7F27-1F2E-507E89DD7477}"/>
          </ac:spMkLst>
        </pc:spChg>
        <pc:spChg chg="mod">
          <ac:chgData name="Rick Pollard" userId="edc02f39-8a5a-45e5-9022-281822afb390" providerId="ADAL" clId="{8AF39505-C93F-46B5-9015-84C675852480}" dt="2025-06-11T18:17:44.876" v="1786"/>
          <ac:spMkLst>
            <pc:docMk/>
            <pc:sldMk cId="4218260143" sldId="266"/>
            <ac:spMk id="5" creationId="{E4BFAD91-704F-4492-578E-E42CF31581F7}"/>
          </ac:spMkLst>
        </pc:spChg>
        <pc:spChg chg="mod">
          <ac:chgData name="Rick Pollard" userId="edc02f39-8a5a-45e5-9022-281822afb390" providerId="ADAL" clId="{8AF39505-C93F-46B5-9015-84C675852480}" dt="2025-06-11T18:21:47.833" v="1960" actId="1036"/>
          <ac:spMkLst>
            <pc:docMk/>
            <pc:sldMk cId="4218260143" sldId="266"/>
            <ac:spMk id="9" creationId="{ACD5069E-042E-814F-6699-A7AA0ED0EE2A}"/>
          </ac:spMkLst>
        </pc:spChg>
        <pc:spChg chg="mod">
          <ac:chgData name="Rick Pollard" userId="edc02f39-8a5a-45e5-9022-281822afb390" providerId="ADAL" clId="{8AF39505-C93F-46B5-9015-84C675852480}" dt="2025-06-11T18:23:37.828" v="2094" actId="1036"/>
          <ac:spMkLst>
            <pc:docMk/>
            <pc:sldMk cId="4218260143" sldId="266"/>
            <ac:spMk id="10" creationId="{B83E1233-5982-3D24-CA9B-31F276E11CC1}"/>
          </ac:spMkLst>
        </pc:spChg>
        <pc:spChg chg="mod">
          <ac:chgData name="Rick Pollard" userId="edc02f39-8a5a-45e5-9022-281822afb390" providerId="ADAL" clId="{8AF39505-C93F-46B5-9015-84C675852480}" dt="2025-06-11T18:23:42.987" v="2106" actId="1036"/>
          <ac:spMkLst>
            <pc:docMk/>
            <pc:sldMk cId="4218260143" sldId="266"/>
            <ac:spMk id="11" creationId="{5A550409-CA1D-22CD-9840-516D732FA8E8}"/>
          </ac:spMkLst>
        </pc:spChg>
        <pc:spChg chg="mod">
          <ac:chgData name="Rick Pollard" userId="edc02f39-8a5a-45e5-9022-281822afb390" providerId="ADAL" clId="{8AF39505-C93F-46B5-9015-84C675852480}" dt="2025-06-11T18:18:09.438" v="1806" actId="1035"/>
          <ac:spMkLst>
            <pc:docMk/>
            <pc:sldMk cId="4218260143" sldId="266"/>
            <ac:spMk id="12" creationId="{15B9A5F7-6480-4AD7-38DE-C28DAFF8AACA}"/>
          </ac:spMkLst>
        </pc:spChg>
        <pc:spChg chg="add mod">
          <ac:chgData name="Rick Pollard" userId="edc02f39-8a5a-45e5-9022-281822afb390" providerId="ADAL" clId="{8AF39505-C93F-46B5-9015-84C675852480}" dt="2025-06-11T18:23:54.382" v="2127" actId="1036"/>
          <ac:spMkLst>
            <pc:docMk/>
            <pc:sldMk cId="4218260143" sldId="266"/>
            <ac:spMk id="13" creationId="{AF7A03B4-8E74-EC60-CD1B-19032E5709E5}"/>
          </ac:spMkLst>
        </pc:spChg>
        <pc:spChg chg="mod">
          <ac:chgData name="Rick Pollard" userId="edc02f39-8a5a-45e5-9022-281822afb390" providerId="ADAL" clId="{8AF39505-C93F-46B5-9015-84C675852480}" dt="2025-06-11T18:24:25.421" v="2135" actId="14100"/>
          <ac:spMkLst>
            <pc:docMk/>
            <pc:sldMk cId="4218260143" sldId="266"/>
            <ac:spMk id="14" creationId="{706E28F8-8FE1-1956-48C7-D222CD7E3F59}"/>
          </ac:spMkLst>
        </pc:spChg>
        <pc:spChg chg="mod">
          <ac:chgData name="Rick Pollard" userId="edc02f39-8a5a-45e5-9022-281822afb390" providerId="ADAL" clId="{8AF39505-C93F-46B5-9015-84C675852480}" dt="2025-06-11T18:21:47.833" v="1960" actId="1036"/>
          <ac:spMkLst>
            <pc:docMk/>
            <pc:sldMk cId="4218260143" sldId="266"/>
            <ac:spMk id="29" creationId="{8CEFD348-56DD-701B-2083-6844B3F564E4}"/>
          </ac:spMkLst>
        </pc:spChg>
        <pc:spChg chg="mod">
          <ac:chgData name="Rick Pollard" userId="edc02f39-8a5a-45e5-9022-281822afb390" providerId="ADAL" clId="{8AF39505-C93F-46B5-9015-84C675852480}" dt="2025-06-11T18:18:09.438" v="1806" actId="1035"/>
          <ac:spMkLst>
            <pc:docMk/>
            <pc:sldMk cId="4218260143" sldId="266"/>
            <ac:spMk id="35" creationId="{2800F5C7-7A87-638E-13CD-CA4315A6B491}"/>
          </ac:spMkLst>
        </pc:spChg>
        <pc:spChg chg="mod">
          <ac:chgData name="Rick Pollard" userId="edc02f39-8a5a-45e5-9022-281822afb390" providerId="ADAL" clId="{8AF39505-C93F-46B5-9015-84C675852480}" dt="2025-06-11T18:21:53.172" v="1961"/>
          <ac:spMkLst>
            <pc:docMk/>
            <pc:sldMk cId="4218260143" sldId="266"/>
            <ac:spMk id="37" creationId="{4E516F3F-2498-847B-3B2F-6E693FE2D060}"/>
          </ac:spMkLst>
        </pc:spChg>
        <pc:grpChg chg="add mod">
          <ac:chgData name="Rick Pollard" userId="edc02f39-8a5a-45e5-9022-281822afb390" providerId="ADAL" clId="{8AF39505-C93F-46B5-9015-84C675852480}" dt="2025-06-11T18:23:19.469" v="2088" actId="465"/>
          <ac:grpSpMkLst>
            <pc:docMk/>
            <pc:sldMk cId="4218260143" sldId="266"/>
            <ac:grpSpMk id="4" creationId="{43E1F1A9-D19B-AF3F-8551-4843F5611FB7}"/>
          </ac:grpSpMkLst>
        </pc:grpChg>
        <pc:grpChg chg="mod">
          <ac:chgData name="Rick Pollard" userId="edc02f39-8a5a-45e5-9022-281822afb390" providerId="ADAL" clId="{8AF39505-C93F-46B5-9015-84C675852480}" dt="2025-06-11T18:22:58.183" v="2087" actId="552"/>
          <ac:grpSpMkLst>
            <pc:docMk/>
            <pc:sldMk cId="4218260143" sldId="266"/>
            <ac:grpSpMk id="16" creationId="{40FA54E7-00A0-F662-3C9E-09C5952813A8}"/>
          </ac:grpSpMkLst>
        </pc:grpChg>
        <pc:grpChg chg="mod">
          <ac:chgData name="Rick Pollard" userId="edc02f39-8a5a-45e5-9022-281822afb390" providerId="ADAL" clId="{8AF39505-C93F-46B5-9015-84C675852480}" dt="2025-06-11T18:23:19.469" v="2088" actId="465"/>
          <ac:grpSpMkLst>
            <pc:docMk/>
            <pc:sldMk cId="4218260143" sldId="266"/>
            <ac:grpSpMk id="19" creationId="{C8588117-0EC4-E451-F4AE-8A90CC418636}"/>
          </ac:grpSpMkLst>
        </pc:grpChg>
        <pc:grpChg chg="mod">
          <ac:chgData name="Rick Pollard" userId="edc02f39-8a5a-45e5-9022-281822afb390" providerId="ADAL" clId="{8AF39505-C93F-46B5-9015-84C675852480}" dt="2025-06-11T18:23:19.469" v="2088" actId="465"/>
          <ac:grpSpMkLst>
            <pc:docMk/>
            <pc:sldMk cId="4218260143" sldId="266"/>
            <ac:grpSpMk id="22" creationId="{D0A7B6AB-41F2-67BB-9474-431B44FC843F}"/>
          </ac:grpSpMkLst>
        </pc:grpChg>
        <pc:grpChg chg="mod">
          <ac:chgData name="Rick Pollard" userId="edc02f39-8a5a-45e5-9022-281822afb390" providerId="ADAL" clId="{8AF39505-C93F-46B5-9015-84C675852480}" dt="2025-06-11T18:23:19.469" v="2088" actId="465"/>
          <ac:grpSpMkLst>
            <pc:docMk/>
            <pc:sldMk cId="4218260143" sldId="266"/>
            <ac:grpSpMk id="25" creationId="{C2C61DE8-DC77-0974-3479-9E1DA5FA39E8}"/>
          </ac:grpSpMkLst>
        </pc:grpChg>
        <pc:grpChg chg="mod">
          <ac:chgData name="Rick Pollard" userId="edc02f39-8a5a-45e5-9022-281822afb390" providerId="ADAL" clId="{8AF39505-C93F-46B5-9015-84C675852480}" dt="2025-06-11T18:22:58.183" v="2087" actId="552"/>
          <ac:grpSpMkLst>
            <pc:docMk/>
            <pc:sldMk cId="4218260143" sldId="266"/>
            <ac:grpSpMk id="28" creationId="{2DA6E91A-320D-7840-DF8E-D4DDB272DAC2}"/>
          </ac:grpSpMkLst>
        </pc:grpChg>
        <pc:grpChg chg="add mod">
          <ac:chgData name="Rick Pollard" userId="edc02f39-8a5a-45e5-9022-281822afb390" providerId="ADAL" clId="{8AF39505-C93F-46B5-9015-84C675852480}" dt="2025-06-11T18:23:19.469" v="2088" actId="465"/>
          <ac:grpSpMkLst>
            <pc:docMk/>
            <pc:sldMk cId="4218260143" sldId="266"/>
            <ac:grpSpMk id="36" creationId="{CC81DBC6-B36D-BC76-E110-3B48377D8878}"/>
          </ac:grpSpMkLst>
        </pc:grpChg>
        <pc:picChg chg="mod">
          <ac:chgData name="Rick Pollard" userId="edc02f39-8a5a-45e5-9022-281822afb390" providerId="ADAL" clId="{8AF39505-C93F-46B5-9015-84C675852480}" dt="2025-06-11T18:17:44.876" v="1786"/>
          <ac:picMkLst>
            <pc:docMk/>
            <pc:sldMk cId="4218260143" sldId="266"/>
            <ac:picMk id="7" creationId="{655F7460-B250-5D8C-C4BE-7FBA49B55855}"/>
          </ac:picMkLst>
        </pc:picChg>
        <pc:picChg chg="mod">
          <ac:chgData name="Rick Pollard" userId="edc02f39-8a5a-45e5-9022-281822afb390" providerId="ADAL" clId="{8AF39505-C93F-46B5-9015-84C675852480}" dt="2025-06-11T18:21:47.833" v="1960" actId="1036"/>
          <ac:picMkLst>
            <pc:docMk/>
            <pc:sldMk cId="4218260143" sldId="266"/>
            <ac:picMk id="30" creationId="{AADFEC3E-0010-95D5-9C0B-0158D4798453}"/>
          </ac:picMkLst>
        </pc:picChg>
        <pc:picChg chg="mod">
          <ac:chgData name="Rick Pollard" userId="edc02f39-8a5a-45e5-9022-281822afb390" providerId="ADAL" clId="{8AF39505-C93F-46B5-9015-84C675852480}" dt="2025-06-11T18:21:53.172" v="1961"/>
          <ac:picMkLst>
            <pc:docMk/>
            <pc:sldMk cId="4218260143" sldId="266"/>
            <ac:picMk id="38" creationId="{AFBEB173-BFD9-034C-FE9A-D77A5329FC04}"/>
          </ac:picMkLst>
        </pc:picChg>
        <pc:picChg chg="add mod">
          <ac:chgData name="Rick Pollard" userId="edc02f39-8a5a-45e5-9022-281822afb390" providerId="ADAL" clId="{8AF39505-C93F-46B5-9015-84C675852480}" dt="2025-06-11T18:21:47.833" v="1960" actId="1036"/>
          <ac:picMkLst>
            <pc:docMk/>
            <pc:sldMk cId="4218260143" sldId="266"/>
            <ac:picMk id="2050" creationId="{4ABA85EA-F7F5-B9A6-858A-4B2839146C96}"/>
          </ac:picMkLst>
        </pc:picChg>
      </pc:sldChg>
      <pc:sldChg chg="addSp delSp modSp mod">
        <pc:chgData name="Rick Pollard" userId="edc02f39-8a5a-45e5-9022-281822afb390" providerId="ADAL" clId="{8AF39505-C93F-46B5-9015-84C675852480}" dt="2025-06-09T19:34:42.332" v="1573" actId="478"/>
        <pc:sldMkLst>
          <pc:docMk/>
          <pc:sldMk cId="420584133" sldId="267"/>
        </pc:sldMkLst>
      </pc:sldChg>
      <pc:sldChg chg="addSp delSp modSp mod ord">
        <pc:chgData name="Rick Pollard" userId="edc02f39-8a5a-45e5-9022-281822afb390" providerId="ADAL" clId="{8AF39505-C93F-46B5-9015-84C675852480}" dt="2025-06-12T13:01:30.116" v="2137"/>
        <pc:sldMkLst>
          <pc:docMk/>
          <pc:sldMk cId="712233706" sldId="268"/>
        </pc:sldMkLst>
        <pc:spChg chg="add mod">
          <ac:chgData name="Rick Pollard" userId="edc02f39-8a5a-45e5-9022-281822afb390" providerId="ADAL" clId="{8AF39505-C93F-46B5-9015-84C675852480}" dt="2025-06-09T18:43:06.948" v="1220" actId="1076"/>
          <ac:spMkLst>
            <pc:docMk/>
            <pc:sldMk cId="712233706" sldId="268"/>
            <ac:spMk id="34" creationId="{FA08109D-0B6B-4D6B-38AB-71A69DDBB64E}"/>
          </ac:spMkLst>
        </pc:spChg>
        <pc:spChg chg="add mod">
          <ac:chgData name="Rick Pollard" userId="edc02f39-8a5a-45e5-9022-281822afb390" providerId="ADAL" clId="{8AF39505-C93F-46B5-9015-84C675852480}" dt="2025-06-09T18:45:16.729" v="1246" actId="207"/>
          <ac:spMkLst>
            <pc:docMk/>
            <pc:sldMk cId="712233706" sldId="268"/>
            <ac:spMk id="36" creationId="{12A8CB2B-75F7-8F69-65F8-99E8C6A2290A}"/>
          </ac:spMkLst>
        </pc:spChg>
        <pc:picChg chg="add mod">
          <ac:chgData name="Rick Pollard" userId="edc02f39-8a5a-45e5-9022-281822afb390" providerId="ADAL" clId="{8AF39505-C93F-46B5-9015-84C675852480}" dt="2025-06-09T18:43:09.653" v="1222" actId="1076"/>
          <ac:picMkLst>
            <pc:docMk/>
            <pc:sldMk cId="712233706" sldId="268"/>
            <ac:picMk id="33" creationId="{98630B40-53EA-B20B-F6F4-E9CEBB822245}"/>
          </ac:picMkLst>
        </pc:picChg>
      </pc:sldChg>
      <pc:sldChg chg="add del">
        <pc:chgData name="Rick Pollard" userId="edc02f39-8a5a-45e5-9022-281822afb390" providerId="ADAL" clId="{8AF39505-C93F-46B5-9015-84C675852480}" dt="2025-06-09T19:22:46.717" v="1564" actId="2696"/>
        <pc:sldMkLst>
          <pc:docMk/>
          <pc:sldMk cId="132635183" sldId="270"/>
        </pc:sldMkLst>
      </pc:sldChg>
      <pc:sldChg chg="addSp modSp add mod">
        <pc:chgData name="Rick Pollard" userId="edc02f39-8a5a-45e5-9022-281822afb390" providerId="ADAL" clId="{8AF39505-C93F-46B5-9015-84C675852480}" dt="2025-06-09T18:43:32.871" v="1229" actId="1076"/>
        <pc:sldMkLst>
          <pc:docMk/>
          <pc:sldMk cId="2075683710" sldId="271"/>
        </pc:sldMkLst>
        <pc:picChg chg="add mod">
          <ac:chgData name="Rick Pollard" userId="edc02f39-8a5a-45e5-9022-281822afb390" providerId="ADAL" clId="{8AF39505-C93F-46B5-9015-84C675852480}" dt="2025-06-09T18:43:32.871" v="1229" actId="1076"/>
          <ac:picMkLst>
            <pc:docMk/>
            <pc:sldMk cId="2075683710" sldId="271"/>
            <ac:picMk id="3" creationId="{02059420-3467-6846-F0B7-ABA86612A084}"/>
          </ac:picMkLst>
        </pc:picChg>
      </pc:sldChg>
      <pc:sldChg chg="addSp modSp add mod ord">
        <pc:chgData name="Rick Pollard" userId="edc02f39-8a5a-45e5-9022-281822afb390" providerId="ADAL" clId="{8AF39505-C93F-46B5-9015-84C675852480}" dt="2025-06-12T13:01:38.232" v="2139"/>
        <pc:sldMkLst>
          <pc:docMk/>
          <pc:sldMk cId="911820499" sldId="272"/>
        </pc:sldMkLst>
        <pc:spChg chg="add mod">
          <ac:chgData name="Rick Pollard" userId="edc02f39-8a5a-45e5-9022-281822afb390" providerId="ADAL" clId="{8AF39505-C93F-46B5-9015-84C675852480}" dt="2025-06-09T14:12:14.955" v="272" actId="207"/>
          <ac:spMkLst>
            <pc:docMk/>
            <pc:sldMk cId="911820499" sldId="272"/>
            <ac:spMk id="4" creationId="{3CCE6AB5-4D03-A24D-4D5A-187F836781EF}"/>
          </ac:spMkLst>
        </pc:spChg>
        <pc:picChg chg="add mod">
          <ac:chgData name="Rick Pollard" userId="edc02f39-8a5a-45e5-9022-281822afb390" providerId="ADAL" clId="{8AF39505-C93F-46B5-9015-84C675852480}" dt="2025-06-09T14:10:53.544" v="265" actId="14100"/>
          <ac:picMkLst>
            <pc:docMk/>
            <pc:sldMk cId="911820499" sldId="272"/>
            <ac:picMk id="3" creationId="{113450FD-0312-5101-6249-A90BC1563F35}"/>
          </ac:picMkLst>
        </pc:picChg>
      </pc:sldChg>
      <pc:sldChg chg="addSp modSp add mod">
        <pc:chgData name="Rick Pollard" userId="edc02f39-8a5a-45e5-9022-281822afb390" providerId="ADAL" clId="{8AF39505-C93F-46B5-9015-84C675852480}" dt="2025-06-09T14:14:20.453" v="285" actId="14100"/>
        <pc:sldMkLst>
          <pc:docMk/>
          <pc:sldMk cId="1715132734" sldId="273"/>
        </pc:sldMkLst>
        <pc:picChg chg="add mod">
          <ac:chgData name="Rick Pollard" userId="edc02f39-8a5a-45e5-9022-281822afb390" providerId="ADAL" clId="{8AF39505-C93F-46B5-9015-84C675852480}" dt="2025-06-09T14:14:20.453" v="285" actId="14100"/>
          <ac:picMkLst>
            <pc:docMk/>
            <pc:sldMk cId="1715132734" sldId="273"/>
            <ac:picMk id="3" creationId="{A58E4D66-DB45-3FC5-3A2B-11DB2EDC0BF5}"/>
          </ac:picMkLst>
        </pc:picChg>
      </pc:sldChg>
      <pc:sldChg chg="addSp modSp add mod">
        <pc:chgData name="Rick Pollard" userId="edc02f39-8a5a-45e5-9022-281822afb390" providerId="ADAL" clId="{8AF39505-C93F-46B5-9015-84C675852480}" dt="2025-06-09T14:11:30.277" v="268" actId="14100"/>
        <pc:sldMkLst>
          <pc:docMk/>
          <pc:sldMk cId="1291283716" sldId="274"/>
        </pc:sldMkLst>
        <pc:picChg chg="add mod">
          <ac:chgData name="Rick Pollard" userId="edc02f39-8a5a-45e5-9022-281822afb390" providerId="ADAL" clId="{8AF39505-C93F-46B5-9015-84C675852480}" dt="2025-06-09T14:11:30.277" v="268" actId="14100"/>
          <ac:picMkLst>
            <pc:docMk/>
            <pc:sldMk cId="1291283716" sldId="274"/>
            <ac:picMk id="3" creationId="{9AC61368-C49D-D34C-886D-3286C44C85C4}"/>
          </ac:picMkLst>
        </pc:picChg>
      </pc:sldChg>
      <pc:sldChg chg="addSp delSp modSp add mod ord">
        <pc:chgData name="Rick Pollard" userId="edc02f39-8a5a-45e5-9022-281822afb390" providerId="ADAL" clId="{8AF39505-C93F-46B5-9015-84C675852480}" dt="2025-06-09T18:46:07.893" v="1249" actId="478"/>
        <pc:sldMkLst>
          <pc:docMk/>
          <pc:sldMk cId="1595850056" sldId="275"/>
        </pc:sldMkLst>
        <pc:picChg chg="add mod">
          <ac:chgData name="Rick Pollard" userId="edc02f39-8a5a-45e5-9022-281822afb390" providerId="ADAL" clId="{8AF39505-C93F-46B5-9015-84C675852480}" dt="2025-06-09T14:13:12.785" v="277" actId="14100"/>
          <ac:picMkLst>
            <pc:docMk/>
            <pc:sldMk cId="1595850056" sldId="275"/>
            <ac:picMk id="3" creationId="{BD27DDE2-E897-EA68-793C-07BE6839FA2D}"/>
          </ac:picMkLst>
        </pc:picChg>
      </pc:sldChg>
      <pc:sldChg chg="addSp modSp add mod">
        <pc:chgData name="Rick Pollard" userId="edc02f39-8a5a-45e5-9022-281822afb390" providerId="ADAL" clId="{8AF39505-C93F-46B5-9015-84C675852480}" dt="2025-06-09T18:46:17.041" v="1250"/>
        <pc:sldMkLst>
          <pc:docMk/>
          <pc:sldMk cId="1021120959" sldId="276"/>
        </pc:sldMkLst>
        <pc:spChg chg="add mod">
          <ac:chgData name="Rick Pollard" userId="edc02f39-8a5a-45e5-9022-281822afb390" providerId="ADAL" clId="{8AF39505-C93F-46B5-9015-84C675852480}" dt="2025-06-09T14:15:17.511" v="292" actId="14100"/>
          <ac:spMkLst>
            <pc:docMk/>
            <pc:sldMk cId="1021120959" sldId="276"/>
            <ac:spMk id="4" creationId="{52552530-95B3-1A48-687A-820CAE36F810}"/>
          </ac:spMkLst>
        </pc:spChg>
        <pc:spChg chg="add mod">
          <ac:chgData name="Rick Pollard" userId="edc02f39-8a5a-45e5-9022-281822afb390" providerId="ADAL" clId="{8AF39505-C93F-46B5-9015-84C675852480}" dt="2025-06-09T18:46:17.041" v="1250"/>
          <ac:spMkLst>
            <pc:docMk/>
            <pc:sldMk cId="1021120959" sldId="276"/>
            <ac:spMk id="5" creationId="{B05E05AF-9420-AACB-FF51-0A303B367CDA}"/>
          </ac:spMkLst>
        </pc:spChg>
        <pc:picChg chg="add mod">
          <ac:chgData name="Rick Pollard" userId="edc02f39-8a5a-45e5-9022-281822afb390" providerId="ADAL" clId="{8AF39505-C93F-46B5-9015-84C675852480}" dt="2025-06-09T14:14:56.329" v="289" actId="14100"/>
          <ac:picMkLst>
            <pc:docMk/>
            <pc:sldMk cId="1021120959" sldId="276"/>
            <ac:picMk id="3" creationId="{EF5AAD29-27E5-9E66-00BE-0BC91E698D48}"/>
          </ac:picMkLst>
        </pc:picChg>
      </pc:sldChg>
      <pc:sldChg chg="addSp modSp add mod">
        <pc:chgData name="Rick Pollard" userId="edc02f39-8a5a-45e5-9022-281822afb390" providerId="ADAL" clId="{8AF39505-C93F-46B5-9015-84C675852480}" dt="2025-06-09T14:16:43.929" v="298" actId="732"/>
        <pc:sldMkLst>
          <pc:docMk/>
          <pc:sldMk cId="3415344778" sldId="277"/>
        </pc:sldMkLst>
        <pc:picChg chg="add mod modCrop">
          <ac:chgData name="Rick Pollard" userId="edc02f39-8a5a-45e5-9022-281822afb390" providerId="ADAL" clId="{8AF39505-C93F-46B5-9015-84C675852480}" dt="2025-06-09T14:16:43.929" v="298" actId="732"/>
          <ac:picMkLst>
            <pc:docMk/>
            <pc:sldMk cId="3415344778" sldId="277"/>
            <ac:picMk id="3" creationId="{E2E1D7F3-276A-327B-7253-4072F5DA475B}"/>
          </ac:picMkLst>
        </pc:picChg>
      </pc:sldChg>
      <pc:sldChg chg="addSp modSp add del mod">
        <pc:chgData name="Rick Pollard" userId="edc02f39-8a5a-45e5-9022-281822afb390" providerId="ADAL" clId="{8AF39505-C93F-46B5-9015-84C675852480}" dt="2025-06-09T18:36:27.677" v="1027" actId="2696"/>
        <pc:sldMkLst>
          <pc:docMk/>
          <pc:sldMk cId="253935454" sldId="278"/>
        </pc:sldMkLst>
      </pc:sldChg>
      <pc:sldChg chg="addSp delSp modSp add mod ord">
        <pc:chgData name="Rick Pollard" userId="edc02f39-8a5a-45e5-9022-281822afb390" providerId="ADAL" clId="{8AF39505-C93F-46B5-9015-84C675852480}" dt="2025-06-09T19:34:25.259" v="1570" actId="1076"/>
        <pc:sldMkLst>
          <pc:docMk/>
          <pc:sldMk cId="926071575" sldId="279"/>
        </pc:sldMkLst>
        <pc:spChg chg="add mod">
          <ac:chgData name="Rick Pollard" userId="edc02f39-8a5a-45e5-9022-281822afb390" providerId="ADAL" clId="{8AF39505-C93F-46B5-9015-84C675852480}" dt="2025-06-09T19:33:36.241" v="1566" actId="2710"/>
          <ac:spMkLst>
            <pc:docMk/>
            <pc:sldMk cId="926071575" sldId="279"/>
            <ac:spMk id="17" creationId="{0991187E-ED62-5A52-BD11-BC6920CCC409}"/>
          </ac:spMkLst>
        </pc:spChg>
        <pc:spChg chg="add mod">
          <ac:chgData name="Rick Pollard" userId="edc02f39-8a5a-45e5-9022-281822afb390" providerId="ADAL" clId="{8AF39505-C93F-46B5-9015-84C675852480}" dt="2025-06-09T14:43:15.416" v="842" actId="1035"/>
          <ac:spMkLst>
            <pc:docMk/>
            <pc:sldMk cId="926071575" sldId="279"/>
            <ac:spMk id="18" creationId="{EDF54A19-577C-7896-0D44-9950EE4E73D2}"/>
          </ac:spMkLst>
        </pc:spChg>
        <pc:spChg chg="add mod">
          <ac:chgData name="Rick Pollard" userId="edc02f39-8a5a-45e5-9022-281822afb390" providerId="ADAL" clId="{8AF39505-C93F-46B5-9015-84C675852480}" dt="2025-06-09T14:43:15.416" v="842" actId="1035"/>
          <ac:spMkLst>
            <pc:docMk/>
            <pc:sldMk cId="926071575" sldId="279"/>
            <ac:spMk id="19" creationId="{A1D36134-8DAA-77A2-35E9-FB9F82CB421A}"/>
          </ac:spMkLst>
        </pc:spChg>
        <pc:spChg chg="add mod">
          <ac:chgData name="Rick Pollard" userId="edc02f39-8a5a-45e5-9022-281822afb390" providerId="ADAL" clId="{8AF39505-C93F-46B5-9015-84C675852480}" dt="2025-06-09T14:43:15.416" v="842" actId="1035"/>
          <ac:spMkLst>
            <pc:docMk/>
            <pc:sldMk cId="926071575" sldId="279"/>
            <ac:spMk id="20" creationId="{613314BF-14BA-EDEE-6F08-3DC26A4AF18C}"/>
          </ac:spMkLst>
        </pc:spChg>
        <pc:spChg chg="add mod">
          <ac:chgData name="Rick Pollard" userId="edc02f39-8a5a-45e5-9022-281822afb390" providerId="ADAL" clId="{8AF39505-C93F-46B5-9015-84C675852480}" dt="2025-06-09T14:43:15.416" v="842" actId="1035"/>
          <ac:spMkLst>
            <pc:docMk/>
            <pc:sldMk cId="926071575" sldId="279"/>
            <ac:spMk id="21" creationId="{FE996AA2-DD1A-452A-DD8C-F6434FE24CCF}"/>
          </ac:spMkLst>
        </pc:spChg>
        <pc:spChg chg="add mod">
          <ac:chgData name="Rick Pollard" userId="edc02f39-8a5a-45e5-9022-281822afb390" providerId="ADAL" clId="{8AF39505-C93F-46B5-9015-84C675852480}" dt="2025-06-09T14:43:15.416" v="842" actId="1035"/>
          <ac:spMkLst>
            <pc:docMk/>
            <pc:sldMk cId="926071575" sldId="279"/>
            <ac:spMk id="22" creationId="{824402F5-D229-C31E-7631-30298175800E}"/>
          </ac:spMkLst>
        </pc:spChg>
        <pc:spChg chg="add mod">
          <ac:chgData name="Rick Pollard" userId="edc02f39-8a5a-45e5-9022-281822afb390" providerId="ADAL" clId="{8AF39505-C93F-46B5-9015-84C675852480}" dt="2025-06-09T14:43:15.416" v="842" actId="1035"/>
          <ac:spMkLst>
            <pc:docMk/>
            <pc:sldMk cId="926071575" sldId="279"/>
            <ac:spMk id="23" creationId="{A1E6AF19-37D1-522B-1DD6-A9BC1077F18A}"/>
          </ac:spMkLst>
        </pc:spChg>
        <pc:spChg chg="add mod">
          <ac:chgData name="Rick Pollard" userId="edc02f39-8a5a-45e5-9022-281822afb390" providerId="ADAL" clId="{8AF39505-C93F-46B5-9015-84C675852480}" dt="2025-06-09T14:43:15.416" v="842" actId="1035"/>
          <ac:spMkLst>
            <pc:docMk/>
            <pc:sldMk cId="926071575" sldId="279"/>
            <ac:spMk id="24" creationId="{81431BA7-DEC1-2799-74BD-32D07584CEC4}"/>
          </ac:spMkLst>
        </pc:spChg>
        <pc:spChg chg="add mod">
          <ac:chgData name="Rick Pollard" userId="edc02f39-8a5a-45e5-9022-281822afb390" providerId="ADAL" clId="{8AF39505-C93F-46B5-9015-84C675852480}" dt="2025-06-09T14:43:15.416" v="842" actId="1035"/>
          <ac:spMkLst>
            <pc:docMk/>
            <pc:sldMk cId="926071575" sldId="279"/>
            <ac:spMk id="27" creationId="{21DAB5F5-AB07-CD01-2E05-2AE65B0CA540}"/>
          </ac:spMkLst>
        </pc:spChg>
        <pc:spChg chg="add mod">
          <ac:chgData name="Rick Pollard" userId="edc02f39-8a5a-45e5-9022-281822afb390" providerId="ADAL" clId="{8AF39505-C93F-46B5-9015-84C675852480}" dt="2025-06-09T14:43:15.416" v="842" actId="1035"/>
          <ac:spMkLst>
            <pc:docMk/>
            <pc:sldMk cId="926071575" sldId="279"/>
            <ac:spMk id="29" creationId="{4E66D76F-E9D1-5020-B3A3-FA2234E5A262}"/>
          </ac:spMkLst>
        </pc:spChg>
        <pc:spChg chg="add mod">
          <ac:chgData name="Rick Pollard" userId="edc02f39-8a5a-45e5-9022-281822afb390" providerId="ADAL" clId="{8AF39505-C93F-46B5-9015-84C675852480}" dt="2025-06-09T14:45:12.929" v="892" actId="20577"/>
          <ac:spMkLst>
            <pc:docMk/>
            <pc:sldMk cId="926071575" sldId="279"/>
            <ac:spMk id="32" creationId="{1B2BD5AA-BC37-8156-43C6-E06AD6385FF3}"/>
          </ac:spMkLst>
        </pc:spChg>
        <pc:picChg chg="add mod">
          <ac:chgData name="Rick Pollard" userId="edc02f39-8a5a-45e5-9022-281822afb390" providerId="ADAL" clId="{8AF39505-C93F-46B5-9015-84C675852480}" dt="2025-06-09T14:43:15.416" v="842" actId="1035"/>
          <ac:picMkLst>
            <pc:docMk/>
            <pc:sldMk cId="926071575" sldId="279"/>
            <ac:picMk id="10" creationId="{128CDF91-AA96-9E11-5780-011924EA9CE6}"/>
          </ac:picMkLst>
        </pc:picChg>
        <pc:picChg chg="add mod">
          <ac:chgData name="Rick Pollard" userId="edc02f39-8a5a-45e5-9022-281822afb390" providerId="ADAL" clId="{8AF39505-C93F-46B5-9015-84C675852480}" dt="2025-06-09T14:40:58.417" v="766" actId="1076"/>
          <ac:picMkLst>
            <pc:docMk/>
            <pc:sldMk cId="926071575" sldId="279"/>
            <ac:picMk id="11" creationId="{FDEDE23B-535D-6E63-43CD-639B1240DE6A}"/>
          </ac:picMkLst>
        </pc:picChg>
        <pc:picChg chg="add mod">
          <ac:chgData name="Rick Pollard" userId="edc02f39-8a5a-45e5-9022-281822afb390" providerId="ADAL" clId="{8AF39505-C93F-46B5-9015-84C675852480}" dt="2025-06-09T14:34:24.982" v="633" actId="1037"/>
          <ac:picMkLst>
            <pc:docMk/>
            <pc:sldMk cId="926071575" sldId="279"/>
            <ac:picMk id="13" creationId="{DA61F58F-18B3-662E-26FF-9CD519CE1AAB}"/>
          </ac:picMkLst>
        </pc:picChg>
        <pc:picChg chg="add mod">
          <ac:chgData name="Rick Pollard" userId="edc02f39-8a5a-45e5-9022-281822afb390" providerId="ADAL" clId="{8AF39505-C93F-46B5-9015-84C675852480}" dt="2025-06-09T14:40:58.417" v="766" actId="1076"/>
          <ac:picMkLst>
            <pc:docMk/>
            <pc:sldMk cId="926071575" sldId="279"/>
            <ac:picMk id="15" creationId="{CF9E46D3-9AB2-5308-1F27-C2492C50C82A}"/>
          </ac:picMkLst>
        </pc:picChg>
        <pc:picChg chg="add mod">
          <ac:chgData name="Rick Pollard" userId="edc02f39-8a5a-45e5-9022-281822afb390" providerId="ADAL" clId="{8AF39505-C93F-46B5-9015-84C675852480}" dt="2025-06-09T14:38:58.730" v="742" actId="1076"/>
          <ac:picMkLst>
            <pc:docMk/>
            <pc:sldMk cId="926071575" sldId="279"/>
            <ac:picMk id="26" creationId="{1799B0CF-929B-AFC2-BB89-B602AF44C9BB}"/>
          </ac:picMkLst>
        </pc:picChg>
        <pc:picChg chg="add mod">
          <ac:chgData name="Rick Pollard" userId="edc02f39-8a5a-45e5-9022-281822afb390" providerId="ADAL" clId="{8AF39505-C93F-46B5-9015-84C675852480}" dt="2025-06-09T14:44:34.915" v="847" actId="1037"/>
          <ac:picMkLst>
            <pc:docMk/>
            <pc:sldMk cId="926071575" sldId="279"/>
            <ac:picMk id="31" creationId="{4EB5E347-D646-2C6C-9227-1F256CF268E7}"/>
          </ac:picMkLst>
        </pc:picChg>
        <pc:picChg chg="add mod">
          <ac:chgData name="Rick Pollard" userId="edc02f39-8a5a-45e5-9022-281822afb390" providerId="ADAL" clId="{8AF39505-C93F-46B5-9015-84C675852480}" dt="2025-06-09T19:34:25.259" v="1570" actId="1076"/>
          <ac:picMkLst>
            <pc:docMk/>
            <pc:sldMk cId="926071575" sldId="279"/>
            <ac:picMk id="33" creationId="{9E2609C6-38B9-DA1B-D561-2F0458F7FB6B}"/>
          </ac:picMkLst>
        </pc:picChg>
      </pc:sldChg>
      <pc:sldChg chg="addSp delSp modSp add del mod">
        <pc:chgData name="Rick Pollard" userId="edc02f39-8a5a-45e5-9022-281822afb390" providerId="ADAL" clId="{8AF39505-C93F-46B5-9015-84C675852480}" dt="2025-06-09T15:08:36.487" v="951" actId="2696"/>
        <pc:sldMkLst>
          <pc:docMk/>
          <pc:sldMk cId="843427153" sldId="280"/>
        </pc:sldMkLst>
      </pc:sldChg>
      <pc:sldChg chg="addSp delSp modSp add mod ord">
        <pc:chgData name="Rick Pollard" userId="edc02f39-8a5a-45e5-9022-281822afb390" providerId="ADAL" clId="{8AF39505-C93F-46B5-9015-84C675852480}" dt="2025-06-09T19:14:31.375" v="1390" actId="113"/>
        <pc:sldMkLst>
          <pc:docMk/>
          <pc:sldMk cId="1469993350" sldId="281"/>
        </pc:sldMkLst>
        <pc:spChg chg="add mod">
          <ac:chgData name="Rick Pollard" userId="edc02f39-8a5a-45e5-9022-281822afb390" providerId="ADAL" clId="{8AF39505-C93F-46B5-9015-84C675852480}" dt="2025-06-09T18:39:46.468" v="1166" actId="207"/>
          <ac:spMkLst>
            <pc:docMk/>
            <pc:sldMk cId="1469993350" sldId="281"/>
            <ac:spMk id="2" creationId="{8660A4D9-D614-6760-A0F3-3CFEC201962F}"/>
          </ac:spMkLst>
        </pc:spChg>
        <pc:spChg chg="add mod">
          <ac:chgData name="Rick Pollard" userId="edc02f39-8a5a-45e5-9022-281822afb390" providerId="ADAL" clId="{8AF39505-C93F-46B5-9015-84C675852480}" dt="2025-06-09T18:39:46.468" v="1166" actId="207"/>
          <ac:spMkLst>
            <pc:docMk/>
            <pc:sldMk cId="1469993350" sldId="281"/>
            <ac:spMk id="3" creationId="{48C67EDD-C611-5144-A914-8DB1DF660C10}"/>
          </ac:spMkLst>
        </pc:spChg>
        <pc:spChg chg="add mod">
          <ac:chgData name="Rick Pollard" userId="edc02f39-8a5a-45e5-9022-281822afb390" providerId="ADAL" clId="{8AF39505-C93F-46B5-9015-84C675852480}" dt="2025-06-09T18:39:46.468" v="1166" actId="207"/>
          <ac:spMkLst>
            <pc:docMk/>
            <pc:sldMk cId="1469993350" sldId="281"/>
            <ac:spMk id="5" creationId="{7057E87B-E5E7-B318-E8E8-3608C6AA2C6A}"/>
          </ac:spMkLst>
        </pc:spChg>
        <pc:spChg chg="add mod">
          <ac:chgData name="Rick Pollard" userId="edc02f39-8a5a-45e5-9022-281822afb390" providerId="ADAL" clId="{8AF39505-C93F-46B5-9015-84C675852480}" dt="2025-06-09T18:39:46.468" v="1166" actId="207"/>
          <ac:spMkLst>
            <pc:docMk/>
            <pc:sldMk cId="1469993350" sldId="281"/>
            <ac:spMk id="6" creationId="{45425F86-D9C9-F0C4-A8CC-5E821B422E6A}"/>
          </ac:spMkLst>
        </pc:spChg>
        <pc:spChg chg="add mod">
          <ac:chgData name="Rick Pollard" userId="edc02f39-8a5a-45e5-9022-281822afb390" providerId="ADAL" clId="{8AF39505-C93F-46B5-9015-84C675852480}" dt="2025-06-09T18:42:19.373" v="1216" actId="1038"/>
          <ac:spMkLst>
            <pc:docMk/>
            <pc:sldMk cId="1469993350" sldId="281"/>
            <ac:spMk id="7" creationId="{2637C513-1235-6731-42AE-24FEF49E5E06}"/>
          </ac:spMkLst>
        </pc:spChg>
        <pc:spChg chg="add mod">
          <ac:chgData name="Rick Pollard" userId="edc02f39-8a5a-45e5-9022-281822afb390" providerId="ADAL" clId="{8AF39505-C93F-46B5-9015-84C675852480}" dt="2025-06-09T18:42:19.373" v="1216" actId="1038"/>
          <ac:spMkLst>
            <pc:docMk/>
            <pc:sldMk cId="1469993350" sldId="281"/>
            <ac:spMk id="8" creationId="{BFF33D1A-A3C2-8B28-CEB5-2029F2664AAD}"/>
          </ac:spMkLst>
        </pc:spChg>
        <pc:spChg chg="add mod">
          <ac:chgData name="Rick Pollard" userId="edc02f39-8a5a-45e5-9022-281822afb390" providerId="ADAL" clId="{8AF39505-C93F-46B5-9015-84C675852480}" dt="2025-06-09T18:42:19.373" v="1216" actId="1038"/>
          <ac:spMkLst>
            <pc:docMk/>
            <pc:sldMk cId="1469993350" sldId="281"/>
            <ac:spMk id="9" creationId="{CCB7229F-7265-DC6D-3E40-D05E5FEDC056}"/>
          </ac:spMkLst>
        </pc:spChg>
        <pc:spChg chg="add mod">
          <ac:chgData name="Rick Pollard" userId="edc02f39-8a5a-45e5-9022-281822afb390" providerId="ADAL" clId="{8AF39505-C93F-46B5-9015-84C675852480}" dt="2025-06-09T18:42:19.373" v="1216" actId="1038"/>
          <ac:spMkLst>
            <pc:docMk/>
            <pc:sldMk cId="1469993350" sldId="281"/>
            <ac:spMk id="12" creationId="{0FB740A3-EAF5-4552-FCE3-5F80F2A97B4F}"/>
          </ac:spMkLst>
        </pc:spChg>
        <pc:spChg chg="mod">
          <ac:chgData name="Rick Pollard" userId="edc02f39-8a5a-45e5-9022-281822afb390" providerId="ADAL" clId="{8AF39505-C93F-46B5-9015-84C675852480}" dt="2025-06-09T19:14:31.375" v="1390" actId="113"/>
          <ac:spMkLst>
            <pc:docMk/>
            <pc:sldMk cId="1469993350" sldId="281"/>
            <ac:spMk id="17" creationId="{DEE34506-D83A-2391-7E00-CE7C79694EE0}"/>
          </ac:spMkLst>
        </pc:spChg>
        <pc:spChg chg="mod">
          <ac:chgData name="Rick Pollard" userId="edc02f39-8a5a-45e5-9022-281822afb390" providerId="ADAL" clId="{8AF39505-C93F-46B5-9015-84C675852480}" dt="2025-06-09T18:38:10.722" v="1151" actId="1076"/>
          <ac:spMkLst>
            <pc:docMk/>
            <pc:sldMk cId="1469993350" sldId="281"/>
            <ac:spMk id="32" creationId="{A81BA692-DF85-EC7A-0EF4-9E7B7CAD5BD7}"/>
          </ac:spMkLst>
        </pc:spChg>
        <pc:picChg chg="add mod modCrop">
          <ac:chgData name="Rick Pollard" userId="edc02f39-8a5a-45e5-9022-281822afb390" providerId="ADAL" clId="{8AF39505-C93F-46B5-9015-84C675852480}" dt="2025-06-09T18:44:05.370" v="1235" actId="732"/>
          <ac:picMkLst>
            <pc:docMk/>
            <pc:sldMk cId="1469993350" sldId="281"/>
            <ac:picMk id="14" creationId="{12916D70-4EC9-6271-7FC6-2660583ED72C}"/>
          </ac:picMkLst>
        </pc:picChg>
        <pc:picChg chg="mod">
          <ac:chgData name="Rick Pollard" userId="edc02f39-8a5a-45e5-9022-281822afb390" providerId="ADAL" clId="{8AF39505-C93F-46B5-9015-84C675852480}" dt="2025-06-09T19:11:32.275" v="1368" actId="1076"/>
          <ac:picMkLst>
            <pc:docMk/>
            <pc:sldMk cId="1469993350" sldId="281"/>
            <ac:picMk id="31" creationId="{C0396E9D-582A-6979-EFEF-9089B38ADD7F}"/>
          </ac:picMkLst>
        </pc:picChg>
      </pc:sldChg>
      <pc:sldChg chg="addSp delSp modSp add mod">
        <pc:chgData name="Rick Pollard" userId="edc02f39-8a5a-45e5-9022-281822afb390" providerId="ADAL" clId="{8AF39505-C93F-46B5-9015-84C675852480}" dt="2025-06-09T19:34:18.871" v="1568"/>
        <pc:sldMkLst>
          <pc:docMk/>
          <pc:sldMk cId="3968442593" sldId="282"/>
        </pc:sldMkLst>
        <pc:spChg chg="add mod">
          <ac:chgData name="Rick Pollard" userId="edc02f39-8a5a-45e5-9022-281822afb390" providerId="ADAL" clId="{8AF39505-C93F-46B5-9015-84C675852480}" dt="2025-06-09T19:14:44.178" v="1391" actId="2711"/>
          <ac:spMkLst>
            <pc:docMk/>
            <pc:sldMk cId="3968442593" sldId="282"/>
            <ac:spMk id="2" creationId="{3CF18292-0E85-BE53-0027-3296A1CFB3EB}"/>
          </ac:spMkLst>
        </pc:spChg>
        <pc:spChg chg="add mod">
          <ac:chgData name="Rick Pollard" userId="edc02f39-8a5a-45e5-9022-281822afb390" providerId="ADAL" clId="{8AF39505-C93F-46B5-9015-84C675852480}" dt="2025-06-09T19:11:14.781" v="1366" actId="113"/>
          <ac:spMkLst>
            <pc:docMk/>
            <pc:sldMk cId="3968442593" sldId="282"/>
            <ac:spMk id="3" creationId="{867127E8-AE8D-66E3-AB07-31D25FF9B7BC}"/>
          </ac:spMkLst>
        </pc:spChg>
        <pc:spChg chg="mod">
          <ac:chgData name="Rick Pollard" userId="edc02f39-8a5a-45e5-9022-281822afb390" providerId="ADAL" clId="{8AF39505-C93F-46B5-9015-84C675852480}" dt="2025-06-09T19:09:18.155" v="1253"/>
          <ac:spMkLst>
            <pc:docMk/>
            <pc:sldMk cId="3968442593" sldId="282"/>
            <ac:spMk id="6" creationId="{F98D38E0-63FA-0DEA-896F-E64954198F2F}"/>
          </ac:spMkLst>
        </pc:spChg>
        <pc:spChg chg="mod">
          <ac:chgData name="Rick Pollard" userId="edc02f39-8a5a-45e5-9022-281822afb390" providerId="ADAL" clId="{8AF39505-C93F-46B5-9015-84C675852480}" dt="2025-06-09T19:09:18.155" v="1253"/>
          <ac:spMkLst>
            <pc:docMk/>
            <pc:sldMk cId="3968442593" sldId="282"/>
            <ac:spMk id="9" creationId="{84B7648A-2974-96A6-C3ED-414044C57E2B}"/>
          </ac:spMkLst>
        </pc:spChg>
        <pc:spChg chg="mod">
          <ac:chgData name="Rick Pollard" userId="edc02f39-8a5a-45e5-9022-281822afb390" providerId="ADAL" clId="{8AF39505-C93F-46B5-9015-84C675852480}" dt="2025-06-09T19:09:18.155" v="1253"/>
          <ac:spMkLst>
            <pc:docMk/>
            <pc:sldMk cId="3968442593" sldId="282"/>
            <ac:spMk id="12" creationId="{E4890203-9726-6184-E92C-1861FE54E35E}"/>
          </ac:spMkLst>
        </pc:spChg>
        <pc:spChg chg="mod">
          <ac:chgData name="Rick Pollard" userId="edc02f39-8a5a-45e5-9022-281822afb390" providerId="ADAL" clId="{8AF39505-C93F-46B5-9015-84C675852480}" dt="2025-06-09T19:09:18.155" v="1253"/>
          <ac:spMkLst>
            <pc:docMk/>
            <pc:sldMk cId="3968442593" sldId="282"/>
            <ac:spMk id="15" creationId="{F7161229-A552-B46D-C5C7-90830CC22AB9}"/>
          </ac:spMkLst>
        </pc:spChg>
        <pc:spChg chg="mod">
          <ac:chgData name="Rick Pollard" userId="edc02f39-8a5a-45e5-9022-281822afb390" providerId="ADAL" clId="{8AF39505-C93F-46B5-9015-84C675852480}" dt="2025-06-09T19:09:18.155" v="1253"/>
          <ac:spMkLst>
            <pc:docMk/>
            <pc:sldMk cId="3968442593" sldId="282"/>
            <ac:spMk id="19" creationId="{D54AD0E2-C037-AF27-6015-CCB3E75195D6}"/>
          </ac:spMkLst>
        </pc:spChg>
        <pc:spChg chg="mod">
          <ac:chgData name="Rick Pollard" userId="edc02f39-8a5a-45e5-9022-281822afb390" providerId="ADAL" clId="{8AF39505-C93F-46B5-9015-84C675852480}" dt="2025-06-09T19:09:18.155" v="1253"/>
          <ac:spMkLst>
            <pc:docMk/>
            <pc:sldMk cId="3968442593" sldId="282"/>
            <ac:spMk id="22" creationId="{2F7F5AFB-042F-D069-3033-B19BDD54CA52}"/>
          </ac:spMkLst>
        </pc:spChg>
        <pc:spChg chg="mod">
          <ac:chgData name="Rick Pollard" userId="edc02f39-8a5a-45e5-9022-281822afb390" providerId="ADAL" clId="{8AF39505-C93F-46B5-9015-84C675852480}" dt="2025-06-09T19:09:18.155" v="1253"/>
          <ac:spMkLst>
            <pc:docMk/>
            <pc:sldMk cId="3968442593" sldId="282"/>
            <ac:spMk id="25" creationId="{E9C129A6-E291-4A7B-FC92-D66996DA09BE}"/>
          </ac:spMkLst>
        </pc:spChg>
        <pc:grpChg chg="mod">
          <ac:chgData name="Rick Pollard" userId="edc02f39-8a5a-45e5-9022-281822afb390" providerId="ADAL" clId="{8AF39505-C93F-46B5-9015-84C675852480}" dt="2025-06-09T19:11:08.818" v="1364" actId="1076"/>
          <ac:grpSpMkLst>
            <pc:docMk/>
            <pc:sldMk cId="3968442593" sldId="282"/>
            <ac:grpSpMk id="5" creationId="{219E7B96-BDD9-8D27-D58A-87D78920388A}"/>
          </ac:grpSpMkLst>
        </pc:grpChg>
        <pc:grpChg chg="mod">
          <ac:chgData name="Rick Pollard" userId="edc02f39-8a5a-45e5-9022-281822afb390" providerId="ADAL" clId="{8AF39505-C93F-46B5-9015-84C675852480}" dt="2025-06-09T19:11:08.818" v="1364" actId="1076"/>
          <ac:grpSpMkLst>
            <pc:docMk/>
            <pc:sldMk cId="3968442593" sldId="282"/>
            <ac:grpSpMk id="8" creationId="{23D79C69-6C4C-5B2A-862B-B7AB612F2938}"/>
          </ac:grpSpMkLst>
        </pc:grpChg>
        <pc:grpChg chg="mod">
          <ac:chgData name="Rick Pollard" userId="edc02f39-8a5a-45e5-9022-281822afb390" providerId="ADAL" clId="{8AF39505-C93F-46B5-9015-84C675852480}" dt="2025-06-09T19:11:08.818" v="1364" actId="1076"/>
          <ac:grpSpMkLst>
            <pc:docMk/>
            <pc:sldMk cId="3968442593" sldId="282"/>
            <ac:grpSpMk id="11" creationId="{6AF029E4-B91A-FC8C-2F79-8E97294F58A4}"/>
          </ac:grpSpMkLst>
        </pc:grpChg>
        <pc:grpChg chg="mod">
          <ac:chgData name="Rick Pollard" userId="edc02f39-8a5a-45e5-9022-281822afb390" providerId="ADAL" clId="{8AF39505-C93F-46B5-9015-84C675852480}" dt="2025-06-09T19:11:08.818" v="1364" actId="1076"/>
          <ac:grpSpMkLst>
            <pc:docMk/>
            <pc:sldMk cId="3968442593" sldId="282"/>
            <ac:grpSpMk id="14" creationId="{3F7EFCE9-B3FD-65F9-6772-C5EB435FBD45}"/>
          </ac:grpSpMkLst>
        </pc:grpChg>
        <pc:grpChg chg="mod">
          <ac:chgData name="Rick Pollard" userId="edc02f39-8a5a-45e5-9022-281822afb390" providerId="ADAL" clId="{8AF39505-C93F-46B5-9015-84C675852480}" dt="2025-06-09T19:11:08.818" v="1364" actId="1076"/>
          <ac:grpSpMkLst>
            <pc:docMk/>
            <pc:sldMk cId="3968442593" sldId="282"/>
            <ac:grpSpMk id="18" creationId="{FEAB8155-07EE-E081-D5FA-A8BA4F907DCF}"/>
          </ac:grpSpMkLst>
        </pc:grpChg>
        <pc:grpChg chg="mod">
          <ac:chgData name="Rick Pollard" userId="edc02f39-8a5a-45e5-9022-281822afb390" providerId="ADAL" clId="{8AF39505-C93F-46B5-9015-84C675852480}" dt="2025-06-09T19:11:08.818" v="1364" actId="1076"/>
          <ac:grpSpMkLst>
            <pc:docMk/>
            <pc:sldMk cId="3968442593" sldId="282"/>
            <ac:grpSpMk id="21" creationId="{BF7051D4-D9D3-AA7B-310E-3D0644F7A0C7}"/>
          </ac:grpSpMkLst>
        </pc:grpChg>
        <pc:grpChg chg="mod">
          <ac:chgData name="Rick Pollard" userId="edc02f39-8a5a-45e5-9022-281822afb390" providerId="ADAL" clId="{8AF39505-C93F-46B5-9015-84C675852480}" dt="2025-06-09T19:11:08.818" v="1364" actId="1076"/>
          <ac:grpSpMkLst>
            <pc:docMk/>
            <pc:sldMk cId="3968442593" sldId="282"/>
            <ac:grpSpMk id="24" creationId="{595A0BD5-7411-A42F-CDA9-D45D2672A94D}"/>
          </ac:grpSpMkLst>
        </pc:grpChg>
        <pc:picChg chg="mod">
          <ac:chgData name="Rick Pollard" userId="edc02f39-8a5a-45e5-9022-281822afb390" providerId="ADAL" clId="{8AF39505-C93F-46B5-9015-84C675852480}" dt="2025-06-09T19:09:49.640" v="1275" actId="14100"/>
          <ac:picMkLst>
            <pc:docMk/>
            <pc:sldMk cId="3968442593" sldId="282"/>
            <ac:picMk id="30" creationId="{6D2103A7-9B93-F19C-01E9-19717E7D1BC4}"/>
          </ac:picMkLst>
        </pc:picChg>
        <pc:picChg chg="add mod">
          <ac:chgData name="Rick Pollard" userId="edc02f39-8a5a-45e5-9022-281822afb390" providerId="ADAL" clId="{8AF39505-C93F-46B5-9015-84C675852480}" dt="2025-06-09T19:34:18.871" v="1568"/>
          <ac:picMkLst>
            <pc:docMk/>
            <pc:sldMk cId="3968442593" sldId="282"/>
            <ac:picMk id="33" creationId="{EB898A16-8427-BFEE-3489-FDC92C8ED4A5}"/>
          </ac:picMkLst>
        </pc:picChg>
      </pc:sldChg>
      <pc:sldChg chg="addSp delSp modSp add mod ord">
        <pc:chgData name="Rick Pollard" userId="edc02f39-8a5a-45e5-9022-281822afb390" providerId="ADAL" clId="{8AF39505-C93F-46B5-9015-84C675852480}" dt="2025-06-17T12:24:04.679" v="2768" actId="207"/>
        <pc:sldMkLst>
          <pc:docMk/>
          <pc:sldMk cId="772950357" sldId="283"/>
        </pc:sldMkLst>
        <pc:spChg chg="add mod">
          <ac:chgData name="Rick Pollard" userId="edc02f39-8a5a-45e5-9022-281822afb390" providerId="ADAL" clId="{8AF39505-C93F-46B5-9015-84C675852480}" dt="2025-06-17T12:24:04.679" v="2768" actId="207"/>
          <ac:spMkLst>
            <pc:docMk/>
            <pc:sldMk cId="772950357" sldId="283"/>
            <ac:spMk id="2" creationId="{06350531-E0D7-D446-1299-E3864965AFEE}"/>
          </ac:spMkLst>
        </pc:spChg>
        <pc:spChg chg="add del mod">
          <ac:chgData name="Rick Pollard" userId="edc02f39-8a5a-45e5-9022-281822afb390" providerId="ADAL" clId="{8AF39505-C93F-46B5-9015-84C675852480}" dt="2025-06-17T12:19:08.832" v="2302" actId="478"/>
          <ac:spMkLst>
            <pc:docMk/>
            <pc:sldMk cId="772950357" sldId="283"/>
            <ac:spMk id="6" creationId="{80D16BA4-C708-8E8C-EE33-CEA2CFB1FC7C}"/>
          </ac:spMkLst>
        </pc:spChg>
        <pc:spChg chg="add del mod">
          <ac:chgData name="Rick Pollard" userId="edc02f39-8a5a-45e5-9022-281822afb390" providerId="ADAL" clId="{8AF39505-C93F-46B5-9015-84C675852480}" dt="2025-06-17T12:19:08.832" v="2302" actId="478"/>
          <ac:spMkLst>
            <pc:docMk/>
            <pc:sldMk cId="772950357" sldId="283"/>
            <ac:spMk id="7" creationId="{95E9216E-3B41-66DF-88EB-21B2A540A8CC}"/>
          </ac:spMkLst>
        </pc:spChg>
        <pc:spChg chg="del mod">
          <ac:chgData name="Rick Pollard" userId="edc02f39-8a5a-45e5-9022-281822afb390" providerId="ADAL" clId="{8AF39505-C93F-46B5-9015-84C675852480}" dt="2025-06-17T12:19:08.832" v="2302" actId="478"/>
          <ac:spMkLst>
            <pc:docMk/>
            <pc:sldMk cId="772950357" sldId="283"/>
            <ac:spMk id="9" creationId="{06411CE8-56E3-65E0-91B8-62B7A0CF32A2}"/>
          </ac:spMkLst>
        </pc:spChg>
        <pc:spChg chg="del mod">
          <ac:chgData name="Rick Pollard" userId="edc02f39-8a5a-45e5-9022-281822afb390" providerId="ADAL" clId="{8AF39505-C93F-46B5-9015-84C675852480}" dt="2025-06-17T12:19:08.832" v="2302" actId="478"/>
          <ac:spMkLst>
            <pc:docMk/>
            <pc:sldMk cId="772950357" sldId="283"/>
            <ac:spMk id="10" creationId="{76F70DFC-4F53-4956-BC12-3C51AD3482E2}"/>
          </ac:spMkLst>
        </pc:spChg>
        <pc:spChg chg="del mod">
          <ac:chgData name="Rick Pollard" userId="edc02f39-8a5a-45e5-9022-281822afb390" providerId="ADAL" clId="{8AF39505-C93F-46B5-9015-84C675852480}" dt="2025-06-17T12:19:08.832" v="2302" actId="478"/>
          <ac:spMkLst>
            <pc:docMk/>
            <pc:sldMk cId="772950357" sldId="283"/>
            <ac:spMk id="11" creationId="{8CD1936E-4BC8-A3B0-5ED8-BF252C48C983}"/>
          </ac:spMkLst>
        </pc:spChg>
        <pc:spChg chg="del mod">
          <ac:chgData name="Rick Pollard" userId="edc02f39-8a5a-45e5-9022-281822afb390" providerId="ADAL" clId="{8AF39505-C93F-46B5-9015-84C675852480}" dt="2025-06-17T12:19:08.832" v="2302" actId="478"/>
          <ac:spMkLst>
            <pc:docMk/>
            <pc:sldMk cId="772950357" sldId="283"/>
            <ac:spMk id="24" creationId="{78725CA8-C76F-DB24-ACFC-0A0D9D0360E0}"/>
          </ac:spMkLst>
        </pc:spChg>
        <pc:spChg chg="del mod">
          <ac:chgData name="Rick Pollard" userId="edc02f39-8a5a-45e5-9022-281822afb390" providerId="ADAL" clId="{8AF39505-C93F-46B5-9015-84C675852480}" dt="2025-06-17T12:19:08.832" v="2302" actId="478"/>
          <ac:spMkLst>
            <pc:docMk/>
            <pc:sldMk cId="772950357" sldId="283"/>
            <ac:spMk id="25" creationId="{7EA04173-7880-8280-1AF4-50A8327A0AC1}"/>
          </ac:spMkLst>
        </pc:spChg>
        <pc:spChg chg="del mod">
          <ac:chgData name="Rick Pollard" userId="edc02f39-8a5a-45e5-9022-281822afb390" providerId="ADAL" clId="{8AF39505-C93F-46B5-9015-84C675852480}" dt="2025-06-17T12:19:08.832" v="2302" actId="478"/>
          <ac:spMkLst>
            <pc:docMk/>
            <pc:sldMk cId="772950357" sldId="283"/>
            <ac:spMk id="26" creationId="{A31233BD-DA3F-040E-B834-0F2CDA4A42C3}"/>
          </ac:spMkLst>
        </pc:spChg>
        <pc:spChg chg="add del mod">
          <ac:chgData name="Rick Pollard" userId="edc02f39-8a5a-45e5-9022-281822afb390" providerId="ADAL" clId="{8AF39505-C93F-46B5-9015-84C675852480}" dt="2025-06-17T12:19:08.832" v="2302" actId="478"/>
          <ac:spMkLst>
            <pc:docMk/>
            <pc:sldMk cId="772950357" sldId="283"/>
            <ac:spMk id="29" creationId="{29224C21-F511-5A97-2C64-CA463AF730E3}"/>
          </ac:spMkLst>
        </pc:spChg>
        <pc:spChg chg="add del mod">
          <ac:chgData name="Rick Pollard" userId="edc02f39-8a5a-45e5-9022-281822afb390" providerId="ADAL" clId="{8AF39505-C93F-46B5-9015-84C675852480}" dt="2025-06-17T12:19:08.832" v="2302" actId="478"/>
          <ac:spMkLst>
            <pc:docMk/>
            <pc:sldMk cId="772950357" sldId="283"/>
            <ac:spMk id="30" creationId="{0431EF7C-6EEC-98AF-5F2F-22FBE9EB7B74}"/>
          </ac:spMkLst>
        </pc:spChg>
        <pc:spChg chg="mod">
          <ac:chgData name="Rick Pollard" userId="edc02f39-8a5a-45e5-9022-281822afb390" providerId="ADAL" clId="{8AF39505-C93F-46B5-9015-84C675852480}" dt="2025-06-17T12:19:25.507" v="2307"/>
          <ac:spMkLst>
            <pc:docMk/>
            <pc:sldMk cId="772950357" sldId="283"/>
            <ac:spMk id="31" creationId="{15D6E9D0-1E1D-920B-20DA-EC6C5FEB159B}"/>
          </ac:spMkLst>
        </pc:spChg>
        <pc:spChg chg="mod">
          <ac:chgData name="Rick Pollard" userId="edc02f39-8a5a-45e5-9022-281822afb390" providerId="ADAL" clId="{8AF39505-C93F-46B5-9015-84C675852480}" dt="2025-06-17T12:19:25.507" v="2307"/>
          <ac:spMkLst>
            <pc:docMk/>
            <pc:sldMk cId="772950357" sldId="283"/>
            <ac:spMk id="35" creationId="{DE963D18-EEEA-0021-5970-257B867E3F70}"/>
          </ac:spMkLst>
        </pc:spChg>
        <pc:spChg chg="mod">
          <ac:chgData name="Rick Pollard" userId="edc02f39-8a5a-45e5-9022-281822afb390" providerId="ADAL" clId="{8AF39505-C93F-46B5-9015-84C675852480}" dt="2025-06-17T12:19:25.507" v="2307"/>
          <ac:spMkLst>
            <pc:docMk/>
            <pc:sldMk cId="772950357" sldId="283"/>
            <ac:spMk id="38" creationId="{69693F29-CF22-2CDB-6565-ED3770094441}"/>
          </ac:spMkLst>
        </pc:spChg>
        <pc:spChg chg="mod">
          <ac:chgData name="Rick Pollard" userId="edc02f39-8a5a-45e5-9022-281822afb390" providerId="ADAL" clId="{8AF39505-C93F-46B5-9015-84C675852480}" dt="2025-06-17T12:19:25.507" v="2307"/>
          <ac:spMkLst>
            <pc:docMk/>
            <pc:sldMk cId="772950357" sldId="283"/>
            <ac:spMk id="41" creationId="{9EA00732-AE7B-A2F4-B5D6-45369116B16A}"/>
          </ac:spMkLst>
        </pc:spChg>
        <pc:spChg chg="mod">
          <ac:chgData name="Rick Pollard" userId="edc02f39-8a5a-45e5-9022-281822afb390" providerId="ADAL" clId="{8AF39505-C93F-46B5-9015-84C675852480}" dt="2025-06-17T12:19:25.507" v="2307"/>
          <ac:spMkLst>
            <pc:docMk/>
            <pc:sldMk cId="772950357" sldId="283"/>
            <ac:spMk id="44" creationId="{0897EAB2-FACB-558E-6DCF-9F71CC96E9F0}"/>
          </ac:spMkLst>
        </pc:spChg>
        <pc:spChg chg="add mod">
          <ac:chgData name="Rick Pollard" userId="edc02f39-8a5a-45e5-9022-281822afb390" providerId="ADAL" clId="{8AF39505-C93F-46B5-9015-84C675852480}" dt="2025-06-17T12:21:32.639" v="2696" actId="2710"/>
          <ac:spMkLst>
            <pc:docMk/>
            <pc:sldMk cId="772950357" sldId="283"/>
            <ac:spMk id="46" creationId="{05172EA7-9F27-4C3F-1B09-CD1811D554FE}"/>
          </ac:spMkLst>
        </pc:spChg>
        <pc:grpChg chg="mod">
          <ac:chgData name="Rick Pollard" userId="edc02f39-8a5a-45e5-9022-281822afb390" providerId="ADAL" clId="{8AF39505-C93F-46B5-9015-84C675852480}" dt="2025-06-17T12:21:57.921" v="2766" actId="1035"/>
          <ac:grpSpMkLst>
            <pc:docMk/>
            <pc:sldMk cId="772950357" sldId="283"/>
            <ac:grpSpMk id="17" creationId="{F6E88A57-860E-B623-2812-957575D3E873}"/>
          </ac:grpSpMkLst>
        </pc:grpChg>
        <pc:grpChg chg="mod">
          <ac:chgData name="Rick Pollard" userId="edc02f39-8a5a-45e5-9022-281822afb390" providerId="ADAL" clId="{8AF39505-C93F-46B5-9015-84C675852480}" dt="2025-06-17T12:21:47.252" v="2753" actId="1036"/>
          <ac:grpSpMkLst>
            <pc:docMk/>
            <pc:sldMk cId="772950357" sldId="283"/>
            <ac:grpSpMk id="34" creationId="{5D72A60A-537A-1139-4C3C-14EB4FE98FAF}"/>
          </ac:grpSpMkLst>
        </pc:grpChg>
        <pc:grpChg chg="mod">
          <ac:chgData name="Rick Pollard" userId="edc02f39-8a5a-45e5-9022-281822afb390" providerId="ADAL" clId="{8AF39505-C93F-46B5-9015-84C675852480}" dt="2025-06-17T12:21:40.807" v="2731" actId="1036"/>
          <ac:grpSpMkLst>
            <pc:docMk/>
            <pc:sldMk cId="772950357" sldId="283"/>
            <ac:grpSpMk id="37" creationId="{296C3EEB-8CE1-2540-08B5-C0529D905BAD}"/>
          </ac:grpSpMkLst>
        </pc:grpChg>
        <pc:grpChg chg="del">
          <ac:chgData name="Rick Pollard" userId="edc02f39-8a5a-45e5-9022-281822afb390" providerId="ADAL" clId="{8AF39505-C93F-46B5-9015-84C675852480}" dt="2025-06-17T12:21:12.301" v="2680" actId="478"/>
          <ac:grpSpMkLst>
            <pc:docMk/>
            <pc:sldMk cId="772950357" sldId="283"/>
            <ac:grpSpMk id="40" creationId="{13599046-B816-89FB-52C1-3474BC7BBA24}"/>
          </ac:grpSpMkLst>
        </pc:grpChg>
        <pc:grpChg chg="del">
          <ac:chgData name="Rick Pollard" userId="edc02f39-8a5a-45e5-9022-281822afb390" providerId="ADAL" clId="{8AF39505-C93F-46B5-9015-84C675852480}" dt="2025-06-17T12:21:09.694" v="2679" actId="478"/>
          <ac:grpSpMkLst>
            <pc:docMk/>
            <pc:sldMk cId="772950357" sldId="283"/>
            <ac:grpSpMk id="43" creationId="{94A91798-072F-FC69-ABA9-CD0D13AAC78D}"/>
          </ac:grpSpMkLst>
        </pc:grpChg>
        <pc:picChg chg="mod">
          <ac:chgData name="Rick Pollard" userId="edc02f39-8a5a-45e5-9022-281822afb390" providerId="ADAL" clId="{8AF39505-C93F-46B5-9015-84C675852480}" dt="2025-06-17T12:19:25.507" v="2307"/>
          <ac:picMkLst>
            <pc:docMk/>
            <pc:sldMk cId="772950357" sldId="283"/>
            <ac:picMk id="32" creationId="{DB084B6B-587B-620B-D2BF-D900A32F5B86}"/>
          </ac:picMkLst>
        </pc:picChg>
        <pc:picChg chg="add mod">
          <ac:chgData name="Rick Pollard" userId="edc02f39-8a5a-45e5-9022-281822afb390" providerId="ADAL" clId="{8AF39505-C93F-46B5-9015-84C675852480}" dt="2025-06-09T19:18:53.037" v="1452"/>
          <ac:picMkLst>
            <pc:docMk/>
            <pc:sldMk cId="772950357" sldId="283"/>
            <ac:picMk id="33" creationId="{7D5C63B7-3E11-DBF2-0672-004963C6777B}"/>
          </ac:picMkLst>
        </pc:picChg>
        <pc:picChg chg="mod">
          <ac:chgData name="Rick Pollard" userId="edc02f39-8a5a-45e5-9022-281822afb390" providerId="ADAL" clId="{8AF39505-C93F-46B5-9015-84C675852480}" dt="2025-06-17T12:19:25.507" v="2307"/>
          <ac:picMkLst>
            <pc:docMk/>
            <pc:sldMk cId="772950357" sldId="283"/>
            <ac:picMk id="36" creationId="{E8B83A1E-5244-369D-2F29-4CE94C48D721}"/>
          </ac:picMkLst>
        </pc:picChg>
        <pc:picChg chg="mod">
          <ac:chgData name="Rick Pollard" userId="edc02f39-8a5a-45e5-9022-281822afb390" providerId="ADAL" clId="{8AF39505-C93F-46B5-9015-84C675852480}" dt="2025-06-17T12:19:25.507" v="2307"/>
          <ac:picMkLst>
            <pc:docMk/>
            <pc:sldMk cId="772950357" sldId="283"/>
            <ac:picMk id="39" creationId="{4D47785B-C515-09D0-9597-F9B9C4FEF19D}"/>
          </ac:picMkLst>
        </pc:picChg>
        <pc:picChg chg="mod">
          <ac:chgData name="Rick Pollard" userId="edc02f39-8a5a-45e5-9022-281822afb390" providerId="ADAL" clId="{8AF39505-C93F-46B5-9015-84C675852480}" dt="2025-06-17T12:19:25.507" v="2307"/>
          <ac:picMkLst>
            <pc:docMk/>
            <pc:sldMk cId="772950357" sldId="283"/>
            <ac:picMk id="42" creationId="{A94A8CB3-9186-F10A-28F1-25944FA6290A}"/>
          </ac:picMkLst>
        </pc:picChg>
        <pc:picChg chg="mod">
          <ac:chgData name="Rick Pollard" userId="edc02f39-8a5a-45e5-9022-281822afb390" providerId="ADAL" clId="{8AF39505-C93F-46B5-9015-84C675852480}" dt="2025-06-17T12:19:25.507" v="2307"/>
          <ac:picMkLst>
            <pc:docMk/>
            <pc:sldMk cId="772950357" sldId="283"/>
            <ac:picMk id="45" creationId="{A53DF6F7-FE18-5AE2-146F-D07E242150CF}"/>
          </ac:picMkLst>
        </pc:picChg>
      </pc:sldChg>
      <pc:sldChg chg="addSp delSp modSp add mod">
        <pc:chgData name="Rick Pollard" userId="edc02f39-8a5a-45e5-9022-281822afb390" providerId="ADAL" clId="{8AF39505-C93F-46B5-9015-84C675852480}" dt="2025-06-16T19:35:49.363" v="2188" actId="1076"/>
        <pc:sldMkLst>
          <pc:docMk/>
          <pc:sldMk cId="1985581399" sldId="284"/>
        </pc:sldMkLst>
        <pc:spChg chg="mod">
          <ac:chgData name="Rick Pollard" userId="edc02f39-8a5a-45e5-9022-281822afb390" providerId="ADAL" clId="{8AF39505-C93F-46B5-9015-84C675852480}" dt="2025-06-16T19:35:49.363" v="2188" actId="1076"/>
          <ac:spMkLst>
            <pc:docMk/>
            <pc:sldMk cId="1985581399" sldId="284"/>
            <ac:spMk id="17" creationId="{2440B5B7-A5EF-9173-3041-F83EC158F00A}"/>
          </ac:spMkLst>
        </pc:spChg>
        <pc:picChg chg="add mod">
          <ac:chgData name="Rick Pollard" userId="edc02f39-8a5a-45e5-9022-281822afb390" providerId="ADAL" clId="{8AF39505-C93F-46B5-9015-84C675852480}" dt="2025-06-09T19:34:27.626" v="1571"/>
          <ac:picMkLst>
            <pc:docMk/>
            <pc:sldMk cId="1985581399" sldId="284"/>
            <ac:picMk id="2" creationId="{A0FF9AB7-8430-9477-DAE6-23AF29D792F9}"/>
          </ac:picMkLst>
        </pc:picChg>
      </pc:sldChg>
      <pc:sldChg chg="modSp add mod ord">
        <pc:chgData name="Rick Pollard" userId="edc02f39-8a5a-45e5-9022-281822afb390" providerId="ADAL" clId="{8AF39505-C93F-46B5-9015-84C675852480}" dt="2025-06-10T13:44:24.891" v="1709" actId="207"/>
        <pc:sldMkLst>
          <pc:docMk/>
          <pc:sldMk cId="404684420" sldId="285"/>
        </pc:sldMkLst>
        <pc:spChg chg="mod">
          <ac:chgData name="Rick Pollard" userId="edc02f39-8a5a-45e5-9022-281822afb390" providerId="ADAL" clId="{8AF39505-C93F-46B5-9015-84C675852480}" dt="2025-06-10T13:44:24.891" v="1709" actId="207"/>
          <ac:spMkLst>
            <pc:docMk/>
            <pc:sldMk cId="404684420" sldId="285"/>
            <ac:spMk id="17" creationId="{7718B62A-F1A1-2915-920E-BD7E6C7A131D}"/>
          </ac:spMkLst>
        </pc:spChg>
      </pc:sldChg>
      <pc:sldChg chg="modSp mod">
        <pc:chgData name="Rick Pollard" userId="edc02f39-8a5a-45e5-9022-281822afb390" providerId="ADAL" clId="{8AF39505-C93F-46B5-9015-84C675852480}" dt="2025-06-16T19:42:10.164" v="2190" actId="255"/>
        <pc:sldMkLst>
          <pc:docMk/>
          <pc:sldMk cId="2374559063" sldId="288"/>
        </pc:sldMkLst>
        <pc:spChg chg="mod">
          <ac:chgData name="Rick Pollard" userId="edc02f39-8a5a-45e5-9022-281822afb390" providerId="ADAL" clId="{8AF39505-C93F-46B5-9015-84C675852480}" dt="2025-06-16T19:42:10.164" v="2190" actId="255"/>
          <ac:spMkLst>
            <pc:docMk/>
            <pc:sldMk cId="2374559063" sldId="288"/>
            <ac:spMk id="3" creationId="{E7450DBC-AED6-B62A-46CA-D94D45A49084}"/>
          </ac:spMkLst>
        </pc:spChg>
      </pc:sldChg>
      <pc:sldChg chg="modSp mod">
        <pc:chgData name="Rick Pollard" userId="edc02f39-8a5a-45e5-9022-281822afb390" providerId="ADAL" clId="{8AF39505-C93F-46B5-9015-84C675852480}" dt="2025-06-16T19:42:31.711" v="2209" actId="1036"/>
        <pc:sldMkLst>
          <pc:docMk/>
          <pc:sldMk cId="3393781387" sldId="289"/>
        </pc:sldMkLst>
        <pc:spChg chg="mod">
          <ac:chgData name="Rick Pollard" userId="edc02f39-8a5a-45e5-9022-281822afb390" providerId="ADAL" clId="{8AF39505-C93F-46B5-9015-84C675852480}" dt="2025-06-16T19:42:31.711" v="2209" actId="1036"/>
          <ac:spMkLst>
            <pc:docMk/>
            <pc:sldMk cId="3393781387" sldId="289"/>
            <ac:spMk id="2" creationId="{8F3E8506-51E0-CF5B-FC66-4B37DC57B08C}"/>
          </ac:spMkLst>
        </pc:spChg>
        <pc:spChg chg="mod">
          <ac:chgData name="Rick Pollard" userId="edc02f39-8a5a-45e5-9022-281822afb390" providerId="ADAL" clId="{8AF39505-C93F-46B5-9015-84C675852480}" dt="2025-06-16T19:42:31.711" v="2209" actId="1036"/>
          <ac:spMkLst>
            <pc:docMk/>
            <pc:sldMk cId="3393781387" sldId="289"/>
            <ac:spMk id="3" creationId="{87BBD710-A94B-B28B-D345-47C2ED6F581B}"/>
          </ac:spMkLst>
        </pc:spChg>
        <pc:grpChg chg="mod">
          <ac:chgData name="Rick Pollard" userId="edc02f39-8a5a-45e5-9022-281822afb390" providerId="ADAL" clId="{8AF39505-C93F-46B5-9015-84C675852480}" dt="2025-06-16T19:42:31.711" v="2209" actId="1036"/>
          <ac:grpSpMkLst>
            <pc:docMk/>
            <pc:sldMk cId="3393781387" sldId="289"/>
            <ac:grpSpMk id="5" creationId="{9B5FDBF8-8044-8157-B1FF-29E09D220D36}"/>
          </ac:grpSpMkLst>
        </pc:grpChg>
        <pc:grpChg chg="mod">
          <ac:chgData name="Rick Pollard" userId="edc02f39-8a5a-45e5-9022-281822afb390" providerId="ADAL" clId="{8AF39505-C93F-46B5-9015-84C675852480}" dt="2025-06-16T19:42:31.711" v="2209" actId="1036"/>
          <ac:grpSpMkLst>
            <pc:docMk/>
            <pc:sldMk cId="3393781387" sldId="289"/>
            <ac:grpSpMk id="8" creationId="{4821623F-8C6B-3DC2-DD8B-BA1160C7AD7B}"/>
          </ac:grpSpMkLst>
        </pc:grpChg>
        <pc:grpChg chg="mod">
          <ac:chgData name="Rick Pollard" userId="edc02f39-8a5a-45e5-9022-281822afb390" providerId="ADAL" clId="{8AF39505-C93F-46B5-9015-84C675852480}" dt="2025-06-16T19:42:31.711" v="2209" actId="1036"/>
          <ac:grpSpMkLst>
            <pc:docMk/>
            <pc:sldMk cId="3393781387" sldId="289"/>
            <ac:grpSpMk id="11" creationId="{F710C3CC-1823-811C-830F-79C27A11B69F}"/>
          </ac:grpSpMkLst>
        </pc:grpChg>
        <pc:grpChg chg="mod">
          <ac:chgData name="Rick Pollard" userId="edc02f39-8a5a-45e5-9022-281822afb390" providerId="ADAL" clId="{8AF39505-C93F-46B5-9015-84C675852480}" dt="2025-06-16T19:42:31.711" v="2209" actId="1036"/>
          <ac:grpSpMkLst>
            <pc:docMk/>
            <pc:sldMk cId="3393781387" sldId="289"/>
            <ac:grpSpMk id="14" creationId="{7D9FB212-A4E3-A776-03CE-923FDAF03354}"/>
          </ac:grpSpMkLst>
        </pc:grpChg>
      </pc:sldChg>
      <pc:sldChg chg="add ord">
        <pc:chgData name="Rick Pollard" userId="edc02f39-8a5a-45e5-9022-281822afb390" providerId="ADAL" clId="{8AF39505-C93F-46B5-9015-84C675852480}" dt="2025-06-16T19:34:04.376" v="2142"/>
        <pc:sldMkLst>
          <pc:docMk/>
          <pc:sldMk cId="3013499432" sldId="291"/>
        </pc:sldMkLst>
      </pc:sldChg>
      <pc:sldChg chg="delSp add del mod">
        <pc:chgData name="Rick Pollard" userId="edc02f39-8a5a-45e5-9022-281822afb390" providerId="ADAL" clId="{8AF39505-C93F-46B5-9015-84C675852480}" dt="2025-06-16T19:44:16.432" v="2213" actId="2696"/>
        <pc:sldMkLst>
          <pc:docMk/>
          <pc:sldMk cId="1236276374" sldId="292"/>
        </pc:sldMkLst>
        <pc:spChg chg="del">
          <ac:chgData name="Rick Pollard" userId="edc02f39-8a5a-45e5-9022-281822afb390" providerId="ADAL" clId="{8AF39505-C93F-46B5-9015-84C675852480}" dt="2025-06-16T19:44:06.034" v="2211" actId="478"/>
          <ac:spMkLst>
            <pc:docMk/>
            <pc:sldMk cId="1236276374" sldId="292"/>
            <ac:spMk id="17" creationId="{ADBDE078-EBD5-07E7-F63B-D1A2F43EDF0E}"/>
          </ac:spMkLst>
        </pc:spChg>
      </pc:sldChg>
      <pc:sldChg chg="addSp delSp modSp add mod setBg">
        <pc:chgData name="Rick Pollard" userId="edc02f39-8a5a-45e5-9022-281822afb390" providerId="ADAL" clId="{8AF39505-C93F-46B5-9015-84C675852480}" dt="2025-06-16T19:44:29.116" v="2215"/>
        <pc:sldMkLst>
          <pc:docMk/>
          <pc:sldMk cId="68767790" sldId="407"/>
        </pc:sldMkLst>
        <pc:picChg chg="add mod">
          <ac:chgData name="Rick Pollard" userId="edc02f39-8a5a-45e5-9022-281822afb390" providerId="ADAL" clId="{8AF39505-C93F-46B5-9015-84C675852480}" dt="2025-06-16T19:44:29.116" v="2215"/>
          <ac:picMkLst>
            <pc:docMk/>
            <pc:sldMk cId="68767790" sldId="407"/>
            <ac:picMk id="3" creationId="{A42AA007-7B6E-EE5E-0E77-647573B8956E}"/>
          </ac:picMkLst>
        </pc:picChg>
        <pc:picChg chg="del">
          <ac:chgData name="Rick Pollard" userId="edc02f39-8a5a-45e5-9022-281822afb390" providerId="ADAL" clId="{8AF39505-C93F-46B5-9015-84C675852480}" dt="2025-06-16T19:44:28.118" v="2214" actId="478"/>
          <ac:picMkLst>
            <pc:docMk/>
            <pc:sldMk cId="68767790" sldId="407"/>
            <ac:picMk id="23" creationId="{61928122-A9FD-E623-3095-6436074BAA9A}"/>
          </ac:picMkLst>
        </pc:picChg>
      </pc:sldChg>
      <pc:sldChg chg="modSp add mod ord">
        <pc:chgData name="Rick Pollard" userId="edc02f39-8a5a-45e5-9022-281822afb390" providerId="ADAL" clId="{8AF39505-C93F-46B5-9015-84C675852480}" dt="2025-06-17T12:28:52.519" v="2951"/>
        <pc:sldMkLst>
          <pc:docMk/>
          <pc:sldMk cId="289125571" sldId="408"/>
        </pc:sldMkLst>
        <pc:spChg chg="mod">
          <ac:chgData name="Rick Pollard" userId="edc02f39-8a5a-45e5-9022-281822afb390" providerId="ADAL" clId="{8AF39505-C93F-46B5-9015-84C675852480}" dt="2025-06-17T12:23:58.353" v="2767" actId="207"/>
          <ac:spMkLst>
            <pc:docMk/>
            <pc:sldMk cId="289125571" sldId="408"/>
            <ac:spMk id="2" creationId="{DAB43B75-C0F8-D584-A629-F81418BE3DB7}"/>
          </ac:spMkLst>
        </pc:spChg>
      </pc:sldChg>
      <pc:sldChg chg="addSp modSp add mod">
        <pc:chgData name="Rick Pollard" userId="edc02f39-8a5a-45e5-9022-281822afb390" providerId="ADAL" clId="{8AF39505-C93F-46B5-9015-84C675852480}" dt="2025-06-17T12:35:10.899" v="3061" actId="20577"/>
        <pc:sldMkLst>
          <pc:docMk/>
          <pc:sldMk cId="2335927682" sldId="409"/>
        </pc:sldMkLst>
        <pc:spChg chg="mod">
          <ac:chgData name="Rick Pollard" userId="edc02f39-8a5a-45e5-9022-281822afb390" providerId="ADAL" clId="{8AF39505-C93F-46B5-9015-84C675852480}" dt="2025-06-17T12:33:18.736" v="2952" actId="20577"/>
          <ac:spMkLst>
            <pc:docMk/>
            <pc:sldMk cId="2335927682" sldId="409"/>
            <ac:spMk id="2" creationId="{38CF2E0D-C6CA-12FF-2DC2-AEAA0379D1E0}"/>
          </ac:spMkLst>
        </pc:spChg>
        <pc:spChg chg="mod">
          <ac:chgData name="Rick Pollard" userId="edc02f39-8a5a-45e5-9022-281822afb390" providerId="ADAL" clId="{8AF39505-C93F-46B5-9015-84C675852480}" dt="2025-06-17T12:34:35.421" v="3008"/>
          <ac:spMkLst>
            <pc:docMk/>
            <pc:sldMk cId="2335927682" sldId="409"/>
            <ac:spMk id="4" creationId="{F0BFCB68-FCB6-ECA7-234C-4F4DE4F61687}"/>
          </ac:spMkLst>
        </pc:spChg>
        <pc:spChg chg="mod">
          <ac:chgData name="Rick Pollard" userId="edc02f39-8a5a-45e5-9022-281822afb390" providerId="ADAL" clId="{8AF39505-C93F-46B5-9015-84C675852480}" dt="2025-06-17T12:35:10.899" v="3061" actId="20577"/>
          <ac:spMkLst>
            <pc:docMk/>
            <pc:sldMk cId="2335927682" sldId="409"/>
            <ac:spMk id="46" creationId="{21BD0062-818D-F418-5D78-251EBDA8C484}"/>
          </ac:spMkLst>
        </pc:spChg>
        <pc:grpChg chg="add mod">
          <ac:chgData name="Rick Pollard" userId="edc02f39-8a5a-45e5-9022-281822afb390" providerId="ADAL" clId="{8AF39505-C93F-46B5-9015-84C675852480}" dt="2025-06-17T12:34:42.553" v="3042" actId="1037"/>
          <ac:grpSpMkLst>
            <pc:docMk/>
            <pc:sldMk cId="2335927682" sldId="409"/>
            <ac:grpSpMk id="3" creationId="{D8D66D42-1BE9-B77F-1538-E19F9B99D4E3}"/>
          </ac:grpSpMkLst>
        </pc:grpChg>
        <pc:grpChg chg="mod">
          <ac:chgData name="Rick Pollard" userId="edc02f39-8a5a-45e5-9022-281822afb390" providerId="ADAL" clId="{8AF39505-C93F-46B5-9015-84C675852480}" dt="2025-06-17T12:34:34.850" v="3007" actId="1035"/>
          <ac:grpSpMkLst>
            <pc:docMk/>
            <pc:sldMk cId="2335927682" sldId="409"/>
            <ac:grpSpMk id="37" creationId="{591EC85E-CDEE-4861-915C-43EB8071CE64}"/>
          </ac:grpSpMkLst>
        </pc:grpChg>
        <pc:picChg chg="mod">
          <ac:chgData name="Rick Pollard" userId="edc02f39-8a5a-45e5-9022-281822afb390" providerId="ADAL" clId="{8AF39505-C93F-46B5-9015-84C675852480}" dt="2025-06-17T12:34:35.421" v="3008"/>
          <ac:picMkLst>
            <pc:docMk/>
            <pc:sldMk cId="2335927682" sldId="409"/>
            <ac:picMk id="5" creationId="{39E66EC0-016F-6BC5-695B-9F378D6C86EC}"/>
          </ac:picMkLst>
        </pc:picChg>
      </pc:sldChg>
    </pc:docChg>
  </pc:docChgLst>
  <pc:docChgLst>
    <pc:chgData name="Rick Pollard" userId="edc02f39-8a5a-45e5-9022-281822afb390" providerId="ADAL" clId="{B71FACC2-DA54-4507-8203-99D08267DCAB}"/>
    <pc:docChg chg="undo custSel addSld delSld modSld sldOrd">
      <pc:chgData name="Rick Pollard" userId="edc02f39-8a5a-45e5-9022-281822afb390" providerId="ADAL" clId="{B71FACC2-DA54-4507-8203-99D08267DCAB}" dt="2025-01-23T16:49:10.194" v="661" actId="478"/>
      <pc:docMkLst>
        <pc:docMk/>
      </pc:docMkLst>
      <pc:sldChg chg="delSp mod">
        <pc:chgData name="Rick Pollard" userId="edc02f39-8a5a-45e5-9022-281822afb390" providerId="ADAL" clId="{B71FACC2-DA54-4507-8203-99D08267DCAB}" dt="2025-01-23T16:49:10.194" v="661" actId="478"/>
        <pc:sldMkLst>
          <pc:docMk/>
          <pc:sldMk cId="0" sldId="256"/>
        </pc:sldMkLst>
      </pc:sldChg>
      <pc:sldChg chg="ord">
        <pc:chgData name="Rick Pollard" userId="edc02f39-8a5a-45e5-9022-281822afb390" providerId="ADAL" clId="{B71FACC2-DA54-4507-8203-99D08267DCAB}" dt="2025-01-23T15:27:12.930" v="1"/>
        <pc:sldMkLst>
          <pc:docMk/>
          <pc:sldMk cId="0" sldId="260"/>
        </pc:sldMkLst>
      </pc:sldChg>
      <pc:sldChg chg="addSp delSp modSp mod">
        <pc:chgData name="Rick Pollard" userId="edc02f39-8a5a-45e5-9022-281822afb390" providerId="ADAL" clId="{B71FACC2-DA54-4507-8203-99D08267DCAB}" dt="2025-01-23T15:27:40.904" v="72" actId="1035"/>
        <pc:sldMkLst>
          <pc:docMk/>
          <pc:sldMk cId="420584133" sldId="267"/>
        </pc:sldMkLst>
      </pc:sldChg>
      <pc:sldChg chg="modSp mod">
        <pc:chgData name="Rick Pollard" userId="edc02f39-8a5a-45e5-9022-281822afb390" providerId="ADAL" clId="{B71FACC2-DA54-4507-8203-99D08267DCAB}" dt="2025-01-23T15:59:56.175" v="651" actId="20577"/>
        <pc:sldMkLst>
          <pc:docMk/>
          <pc:sldMk cId="712233706" sldId="268"/>
        </pc:sldMkLst>
      </pc:sldChg>
      <pc:sldChg chg="addSp delSp modSp add mod ord">
        <pc:chgData name="Rick Pollard" userId="edc02f39-8a5a-45e5-9022-281822afb390" providerId="ADAL" clId="{B71FACC2-DA54-4507-8203-99D08267DCAB}" dt="2025-01-23T15:59:06.142" v="649" actId="14100"/>
        <pc:sldMkLst>
          <pc:docMk/>
          <pc:sldMk cId="225686022" sldId="269"/>
        </pc:sldMkLst>
      </pc:sldChg>
      <pc:sldChg chg="addSp delSp modSp add del mod">
        <pc:chgData name="Rick Pollard" userId="edc02f39-8a5a-45e5-9022-281822afb390" providerId="ADAL" clId="{B71FACC2-DA54-4507-8203-99D08267DCAB}" dt="2025-01-23T16:01:42.351" v="660" actId="2696"/>
        <pc:sldMkLst>
          <pc:docMk/>
          <pc:sldMk cId="3263688780" sldId="270"/>
        </pc:sldMkLst>
      </pc:sldChg>
    </pc:docChg>
  </pc:docChgLst>
  <pc:docChgLst>
    <pc:chgData name="Mike Polce" userId="351ee46a-2d16-4ac0-b281-d35c794fbe67" providerId="ADAL" clId="{6DFF8418-5EF3-EA47-8D25-A2862DFB948D}"/>
    <pc:docChg chg="undo custSel addSld delSld modSld sldOrd">
      <pc:chgData name="Mike Polce" userId="351ee46a-2d16-4ac0-b281-d35c794fbe67" providerId="ADAL" clId="{6DFF8418-5EF3-EA47-8D25-A2862DFB948D}" dt="2025-06-15T14:39:44.514" v="279" actId="20577"/>
      <pc:docMkLst>
        <pc:docMk/>
      </pc:docMkLst>
      <pc:sldChg chg="add del">
        <pc:chgData name="Mike Polce" userId="351ee46a-2d16-4ac0-b281-d35c794fbe67" providerId="ADAL" clId="{6DFF8418-5EF3-EA47-8D25-A2862DFB948D}" dt="2025-06-15T13:59:33.356" v="15" actId="2696"/>
        <pc:sldMkLst>
          <pc:docMk/>
          <pc:sldMk cId="0" sldId="257"/>
        </pc:sldMkLst>
      </pc:sldChg>
      <pc:sldChg chg="new del">
        <pc:chgData name="Mike Polce" userId="351ee46a-2d16-4ac0-b281-d35c794fbe67" providerId="ADAL" clId="{6DFF8418-5EF3-EA47-8D25-A2862DFB948D}" dt="2025-06-15T13:53:37.667" v="1" actId="2696"/>
        <pc:sldMkLst>
          <pc:docMk/>
          <pc:sldMk cId="636199520" sldId="286"/>
        </pc:sldMkLst>
      </pc:sldChg>
      <pc:sldChg chg="addSp delSp modSp add del mod modClrScheme chgLayout">
        <pc:chgData name="Mike Polce" userId="351ee46a-2d16-4ac0-b281-d35c794fbe67" providerId="ADAL" clId="{6DFF8418-5EF3-EA47-8D25-A2862DFB948D}" dt="2025-06-15T14:01:23.712" v="16" actId="2696"/>
        <pc:sldMkLst>
          <pc:docMk/>
          <pc:sldMk cId="1226290020" sldId="286"/>
        </pc:sldMkLst>
      </pc:sldChg>
      <pc:sldChg chg="delSp modSp add mod ord">
        <pc:chgData name="Mike Polce" userId="351ee46a-2d16-4ac0-b281-d35c794fbe67" providerId="ADAL" clId="{6DFF8418-5EF3-EA47-8D25-A2862DFB948D}" dt="2025-06-15T14:09:30.093" v="55" actId="478"/>
        <pc:sldMkLst>
          <pc:docMk/>
          <pc:sldMk cId="1242613076" sldId="286"/>
        </pc:sldMkLst>
        <pc:spChg chg="mod">
          <ac:chgData name="Mike Polce" userId="351ee46a-2d16-4ac0-b281-d35c794fbe67" providerId="ADAL" clId="{6DFF8418-5EF3-EA47-8D25-A2862DFB948D}" dt="2025-06-15T14:07:51.595" v="47" actId="20577"/>
          <ac:spMkLst>
            <pc:docMk/>
            <pc:sldMk cId="1242613076" sldId="286"/>
            <ac:spMk id="2" creationId="{8997F8D0-81B6-AA72-BDDF-B382305105E5}"/>
          </ac:spMkLst>
        </pc:spChg>
        <pc:spChg chg="mod">
          <ac:chgData name="Mike Polce" userId="351ee46a-2d16-4ac0-b281-d35c794fbe67" providerId="ADAL" clId="{6DFF8418-5EF3-EA47-8D25-A2862DFB948D}" dt="2025-06-15T14:09:18.301" v="52" actId="20577"/>
          <ac:spMkLst>
            <pc:docMk/>
            <pc:sldMk cId="1242613076" sldId="286"/>
            <ac:spMk id="3" creationId="{00C06B56-8BFF-3AC2-F7CB-C0C4B224F310}"/>
          </ac:spMkLst>
        </pc:spChg>
      </pc:sldChg>
      <pc:sldChg chg="add del setBg">
        <pc:chgData name="Mike Polce" userId="351ee46a-2d16-4ac0-b281-d35c794fbe67" providerId="ADAL" clId="{6DFF8418-5EF3-EA47-8D25-A2862DFB948D}" dt="2025-06-15T13:54:05.405" v="4" actId="2696"/>
        <pc:sldMkLst>
          <pc:docMk/>
          <pc:sldMk cId="1311884289" sldId="286"/>
        </pc:sldMkLst>
      </pc:sldChg>
      <pc:sldChg chg="modSp add mod">
        <pc:chgData name="Mike Polce" userId="351ee46a-2d16-4ac0-b281-d35c794fbe67" providerId="ADAL" clId="{6DFF8418-5EF3-EA47-8D25-A2862DFB948D}" dt="2025-06-15T14:25:03.377" v="183" actId="20577"/>
        <pc:sldMkLst>
          <pc:docMk/>
          <pc:sldMk cId="82408388" sldId="287"/>
        </pc:sldMkLst>
        <pc:spChg chg="mod">
          <ac:chgData name="Mike Polce" userId="351ee46a-2d16-4ac0-b281-d35c794fbe67" providerId="ADAL" clId="{6DFF8418-5EF3-EA47-8D25-A2862DFB948D}" dt="2025-06-15T14:22:44.133" v="172" actId="20577"/>
          <ac:spMkLst>
            <pc:docMk/>
            <pc:sldMk cId="82408388" sldId="287"/>
            <ac:spMk id="2" creationId="{30E2F5B1-0C2A-BD3D-1DC8-116CC74C0CFB}"/>
          </ac:spMkLst>
        </pc:spChg>
        <pc:spChg chg="mod">
          <ac:chgData name="Mike Polce" userId="351ee46a-2d16-4ac0-b281-d35c794fbe67" providerId="ADAL" clId="{6DFF8418-5EF3-EA47-8D25-A2862DFB948D}" dt="2025-06-15T14:25:03.377" v="183" actId="20577"/>
          <ac:spMkLst>
            <pc:docMk/>
            <pc:sldMk cId="82408388" sldId="287"/>
            <ac:spMk id="3" creationId="{7DEAC08F-1775-DF1B-42A0-51D692527605}"/>
          </ac:spMkLst>
        </pc:spChg>
      </pc:sldChg>
      <pc:sldChg chg="addSp delSp modSp add del mod ord">
        <pc:chgData name="Mike Polce" userId="351ee46a-2d16-4ac0-b281-d35c794fbe67" providerId="ADAL" clId="{6DFF8418-5EF3-EA47-8D25-A2862DFB948D}" dt="2025-06-15T14:19:54.393" v="114" actId="2696"/>
        <pc:sldMkLst>
          <pc:docMk/>
          <pc:sldMk cId="232505626" sldId="287"/>
        </pc:sldMkLst>
      </pc:sldChg>
      <pc:sldChg chg="new del">
        <pc:chgData name="Mike Polce" userId="351ee46a-2d16-4ac0-b281-d35c794fbe67" providerId="ADAL" clId="{6DFF8418-5EF3-EA47-8D25-A2862DFB948D}" dt="2025-06-15T13:54:15.621" v="6" actId="2696"/>
        <pc:sldMkLst>
          <pc:docMk/>
          <pc:sldMk cId="3501380973" sldId="287"/>
        </pc:sldMkLst>
      </pc:sldChg>
      <pc:sldChg chg="modSp add del mod">
        <pc:chgData name="Mike Polce" userId="351ee46a-2d16-4ac0-b281-d35c794fbe67" providerId="ADAL" clId="{6DFF8418-5EF3-EA47-8D25-A2862DFB948D}" dt="2025-06-15T14:22:22.861" v="148" actId="2696"/>
        <pc:sldMkLst>
          <pc:docMk/>
          <pc:sldMk cId="3916253415" sldId="287"/>
        </pc:sldMkLst>
      </pc:sldChg>
      <pc:sldChg chg="add del">
        <pc:chgData name="Mike Polce" userId="351ee46a-2d16-4ac0-b281-d35c794fbe67" providerId="ADAL" clId="{6DFF8418-5EF3-EA47-8D25-A2862DFB948D}" dt="2025-06-15T13:54:17.875" v="7" actId="2696"/>
        <pc:sldMkLst>
          <pc:docMk/>
          <pc:sldMk cId="573284326" sldId="288"/>
        </pc:sldMkLst>
      </pc:sldChg>
      <pc:sldChg chg="modSp add mod ord">
        <pc:chgData name="Mike Polce" userId="351ee46a-2d16-4ac0-b281-d35c794fbe67" providerId="ADAL" clId="{6DFF8418-5EF3-EA47-8D25-A2862DFB948D}" dt="2025-06-15T14:27:14.485" v="192" actId="20577"/>
        <pc:sldMkLst>
          <pc:docMk/>
          <pc:sldMk cId="2374559063" sldId="288"/>
        </pc:sldMkLst>
        <pc:spChg chg="mod">
          <ac:chgData name="Mike Polce" userId="351ee46a-2d16-4ac0-b281-d35c794fbe67" providerId="ADAL" clId="{6DFF8418-5EF3-EA47-8D25-A2862DFB948D}" dt="2025-06-15T14:25:59.212" v="187"/>
          <ac:spMkLst>
            <pc:docMk/>
            <pc:sldMk cId="2374559063" sldId="288"/>
            <ac:spMk id="2" creationId="{ACD81A91-6EBC-CF76-8A30-278F510A934B}"/>
          </ac:spMkLst>
        </pc:spChg>
        <pc:spChg chg="mod">
          <ac:chgData name="Mike Polce" userId="351ee46a-2d16-4ac0-b281-d35c794fbe67" providerId="ADAL" clId="{6DFF8418-5EF3-EA47-8D25-A2862DFB948D}" dt="2025-06-15T14:27:14.485" v="192" actId="20577"/>
          <ac:spMkLst>
            <pc:docMk/>
            <pc:sldMk cId="2374559063" sldId="288"/>
            <ac:spMk id="3" creationId="{E7450DBC-AED6-B62A-46CA-D94D45A49084}"/>
          </ac:spMkLst>
        </pc:spChg>
      </pc:sldChg>
      <pc:sldChg chg="modSp add mod ord">
        <pc:chgData name="Mike Polce" userId="351ee46a-2d16-4ac0-b281-d35c794fbe67" providerId="ADAL" clId="{6DFF8418-5EF3-EA47-8D25-A2862DFB948D}" dt="2025-06-15T14:39:44.514" v="279" actId="20577"/>
        <pc:sldMkLst>
          <pc:docMk/>
          <pc:sldMk cId="3393781387" sldId="289"/>
        </pc:sldMkLst>
        <pc:spChg chg="mod">
          <ac:chgData name="Mike Polce" userId="351ee46a-2d16-4ac0-b281-d35c794fbe67" providerId="ADAL" clId="{6DFF8418-5EF3-EA47-8D25-A2862DFB948D}" dt="2025-06-15T14:30:22.764" v="201" actId="2710"/>
          <ac:spMkLst>
            <pc:docMk/>
            <pc:sldMk cId="3393781387" sldId="289"/>
            <ac:spMk id="2" creationId="{8F3E8506-51E0-CF5B-FC66-4B37DC57B08C}"/>
          </ac:spMkLst>
        </pc:spChg>
        <pc:spChg chg="mod">
          <ac:chgData name="Mike Polce" userId="351ee46a-2d16-4ac0-b281-d35c794fbe67" providerId="ADAL" clId="{6DFF8418-5EF3-EA47-8D25-A2862DFB948D}" dt="2025-06-15T14:39:44.514" v="279" actId="20577"/>
          <ac:spMkLst>
            <pc:docMk/>
            <pc:sldMk cId="3393781387" sldId="289"/>
            <ac:spMk id="3" creationId="{87BBD710-A94B-B28B-D345-47C2ED6F581B}"/>
          </ac:spMkLst>
        </pc:spChg>
      </pc:sldChg>
      <pc:sldChg chg="modSp add mod ord">
        <pc:chgData name="Mike Polce" userId="351ee46a-2d16-4ac0-b281-d35c794fbe67" providerId="ADAL" clId="{6DFF8418-5EF3-EA47-8D25-A2862DFB948D}" dt="2025-06-15T14:31:48.536" v="207"/>
        <pc:sldMkLst>
          <pc:docMk/>
          <pc:sldMk cId="3922393827" sldId="290"/>
        </pc:sldMkLst>
        <pc:spChg chg="mod">
          <ac:chgData name="Mike Polce" userId="351ee46a-2d16-4ac0-b281-d35c794fbe67" providerId="ADAL" clId="{6DFF8418-5EF3-EA47-8D25-A2862DFB948D}" dt="2025-06-15T14:31:25.403" v="205"/>
          <ac:spMkLst>
            <pc:docMk/>
            <pc:sldMk cId="3922393827" sldId="290"/>
            <ac:spMk id="2" creationId="{07AF41FF-9DA1-7F35-6265-2BD430276083}"/>
          </ac:spMkLst>
        </pc:spChg>
        <pc:spChg chg="mod">
          <ac:chgData name="Mike Polce" userId="351ee46a-2d16-4ac0-b281-d35c794fbe67" providerId="ADAL" clId="{6DFF8418-5EF3-EA47-8D25-A2862DFB948D}" dt="2025-06-15T14:31:48.536" v="207"/>
          <ac:spMkLst>
            <pc:docMk/>
            <pc:sldMk cId="3922393827" sldId="290"/>
            <ac:spMk id="3" creationId="{57EBFF7F-DCD2-C61C-071F-1BA07691571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44180-60A6-C142-9F78-031D0928DCB9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5F162-976D-934D-AA31-7642F12A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7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5F162-976D-934D-AA31-7642F12A03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1F37B-8500-8425-78F0-800B4187F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C199EB-270E-2A48-1CD2-5891206F97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A5312F-1D03-F748-A11E-6D8197260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25023-981F-2095-2568-39A7E56D7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1182A-6597-9243-B1DA-7511F01405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5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5F162-976D-934D-AA31-7642F12A03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5F162-976D-934D-AA31-7642F12A03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5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5F162-976D-934D-AA31-7642F12A03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94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5F162-976D-934D-AA31-7642F12A03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71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8E196-CA3B-7AAE-DA86-F6171D3BB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185379-C656-F8CC-C921-A611840F8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CB2ED7-E182-EF87-BC4A-12D0E36EA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855B2-B672-5B46-635C-C5B80154B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5F162-976D-934D-AA31-7642F12A03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8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41531"/>
            </a:gs>
            <a:gs pos="0">
              <a:srgbClr val="0A486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19" Type="http://schemas.openxmlformats.org/officeDocument/2006/relationships/image" Target="../media/image6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0.jpeg"/><Relationship Id="rId7" Type="http://schemas.openxmlformats.org/officeDocument/2006/relationships/image" Target="../media/image31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4.svg"/><Relationship Id="rId5" Type="http://schemas.openxmlformats.org/officeDocument/2006/relationships/image" Target="../media/image42.sv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3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5.png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50.svg"/><Relationship Id="rId4" Type="http://schemas.microsoft.com/office/2007/relationships/hdphoto" Target="../media/hdphoto2.wdp"/><Relationship Id="rId9" Type="http://schemas.openxmlformats.org/officeDocument/2006/relationships/image" Target="../media/image49.png"/><Relationship Id="rId14" Type="http://schemas.openxmlformats.org/officeDocument/2006/relationships/image" Target="../media/image5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8320645" y="4444723"/>
            <a:ext cx="164671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01984" y="-723900"/>
            <a:ext cx="6684031" cy="37597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552700"/>
            <a:ext cx="16230600" cy="1460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23"/>
              </a:lnSpc>
              <a:spcBef>
                <a:spcPct val="0"/>
              </a:spcBef>
            </a:pPr>
            <a:r>
              <a:rPr lang="en-US" sz="8874" b="1" spc="-221">
                <a:solidFill>
                  <a:srgbClr val="FFFFFF"/>
                </a:solidFill>
                <a:latin typeface="Montserrat" pitchFamily="2" charset="77"/>
              </a:rPr>
              <a:t>Cybersecurity Overview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95800" y="4823679"/>
            <a:ext cx="10612611" cy="433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800" b="1">
                <a:solidFill>
                  <a:srgbClr val="00D2C4"/>
                </a:solidFill>
                <a:latin typeface="Montserrat" pitchFamily="2" charset="77"/>
              </a:rPr>
              <a:t>Here with you Today:</a:t>
            </a:r>
            <a:br>
              <a:rPr lang="en-US" sz="2800" b="1">
                <a:solidFill>
                  <a:srgbClr val="FFFFFF"/>
                </a:solidFill>
                <a:latin typeface="Montserrat" pitchFamily="2" charset="77"/>
              </a:rPr>
            </a:br>
            <a:r>
              <a:rPr lang="en-US" sz="2800">
                <a:solidFill>
                  <a:srgbClr val="FFFFFF"/>
                </a:solidFill>
                <a:latin typeface="Montserrat" pitchFamily="2" charset="77"/>
              </a:rPr>
              <a:t>Mike Polce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ontserrat" pitchFamily="2" charset="77"/>
              </a:rPr>
              <a:t>Founder &amp; Chief Executive Officer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endParaRPr lang="en-US" sz="2800">
              <a:solidFill>
                <a:srgbClr val="FFFFFF"/>
              </a:solidFill>
              <a:latin typeface="Montserrat" pitchFamily="2" charset="77"/>
            </a:endParaRPr>
          </a:p>
          <a:p>
            <a:pPr>
              <a:lnSpc>
                <a:spcPts val="4899"/>
              </a:lnSpc>
              <a:spcBef>
                <a:spcPct val="0"/>
              </a:spcBef>
            </a:pPr>
            <a:endParaRPr lang="en-US" sz="2800">
              <a:solidFill>
                <a:srgbClr val="FFFFFF"/>
              </a:solidFill>
              <a:latin typeface="Montserrat" pitchFamily="2" charset="77"/>
            </a:endParaRP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ontserrat" pitchFamily="2" charset="77"/>
              </a:rPr>
              <a:t>Rick Pollard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ontserrat" pitchFamily="2" charset="77"/>
              </a:rPr>
              <a:t>Vice President for Strategy &amp; Business Development</a:t>
            </a:r>
          </a:p>
        </p:txBody>
      </p:sp>
      <p:pic>
        <p:nvPicPr>
          <p:cNvPr id="1026" name="Picture 2" descr="Headshot of M.A. Polce's Chief Executive Officer Mike Polce">
            <a:extLst>
              <a:ext uri="{FF2B5EF4-FFF2-40B4-BE49-F238E27FC236}">
                <a16:creationId xmlns:a16="http://schemas.microsoft.com/office/drawing/2014/main" id="{5E46B3EF-1E8A-AB35-4BB1-04DFC566C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40" y="52197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dshot of M.A. Polce's Director of Business Development Rick Pollard">
            <a:extLst>
              <a:ext uri="{FF2B5EF4-FFF2-40B4-BE49-F238E27FC236}">
                <a16:creationId xmlns:a16="http://schemas.microsoft.com/office/drawing/2014/main" id="{ABF46ACF-DC0F-F14E-E412-7DE1864C4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40" y="76157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7E20A6-BC0C-A448-F809-FB2584FB6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37A88183-F08E-B82A-00D7-A5781F963C4B}"/>
              </a:ext>
            </a:extLst>
          </p:cNvPr>
          <p:cNvSpPr txBox="1"/>
          <p:nvPr/>
        </p:nvSpPr>
        <p:spPr>
          <a:xfrm>
            <a:off x="787867" y="8980805"/>
            <a:ext cx="1349143" cy="50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Montserrat" pitchFamily="2" charset="77"/>
              </a:rPr>
              <a:t>2024</a:t>
            </a:r>
          </a:p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Montserrat" pitchFamily="2" charset="77"/>
              </a:rPr>
              <a:t>M.A. POLCE</a:t>
            </a: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F5CF909A-9FEF-F821-DBAB-9E696B180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92509"/>
            <a:ext cx="4365940" cy="3373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5AAD29-27E5-9E66-00BE-0BC91E698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6459200" cy="103368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552530-95B3-1A48-687A-820CAE36F810}"/>
              </a:ext>
            </a:extLst>
          </p:cNvPr>
          <p:cNvSpPr/>
          <p:nvPr/>
        </p:nvSpPr>
        <p:spPr>
          <a:xfrm>
            <a:off x="16078200" y="0"/>
            <a:ext cx="22098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5E05AF-9420-AACB-FF51-0A303B367CDA}"/>
              </a:ext>
            </a:extLst>
          </p:cNvPr>
          <p:cNvSpPr/>
          <p:nvPr/>
        </p:nvSpPr>
        <p:spPr>
          <a:xfrm>
            <a:off x="17907000" y="0"/>
            <a:ext cx="457200" cy="10287000"/>
          </a:xfrm>
          <a:prstGeom prst="rect">
            <a:avLst/>
          </a:prstGeom>
          <a:solidFill>
            <a:srgbClr val="0415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2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71AFA0-7401-0053-D28B-0951F97BF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8F4A6E8-36D7-1BF0-BBD3-FAD14DD46DFF}"/>
              </a:ext>
            </a:extLst>
          </p:cNvPr>
          <p:cNvSpPr txBox="1"/>
          <p:nvPr/>
        </p:nvSpPr>
        <p:spPr>
          <a:xfrm>
            <a:off x="787867" y="8980805"/>
            <a:ext cx="1349143" cy="50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Montserrat" pitchFamily="2" charset="77"/>
              </a:rPr>
              <a:t>2024</a:t>
            </a:r>
          </a:p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Montserrat" pitchFamily="2" charset="77"/>
              </a:rPr>
              <a:t>M.A. POLCE</a:t>
            </a: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9C9D8A46-57B5-E350-ACE3-EDEFA2355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92509"/>
            <a:ext cx="4365940" cy="3373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E1D7F3-276A-327B-7253-4072F5DA47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877"/>
          <a:stretch>
            <a:fillRect/>
          </a:stretch>
        </p:blipFill>
        <p:spPr>
          <a:xfrm>
            <a:off x="1" y="0"/>
            <a:ext cx="18288000" cy="96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4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7A3D56-D2DB-1941-09FA-F57804091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EE34506-D83A-2391-7E00-CE7C79694EE0}"/>
              </a:ext>
            </a:extLst>
          </p:cNvPr>
          <p:cNvSpPr txBox="1">
            <a:spLocks/>
          </p:cNvSpPr>
          <p:nvPr/>
        </p:nvSpPr>
        <p:spPr>
          <a:xfrm>
            <a:off x="957460" y="167080"/>
            <a:ext cx="11506200" cy="18500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>
                <a:solidFill>
                  <a:schemeClr val="bg1"/>
                </a:solidFill>
                <a:latin typeface="Montserrat Medium" panose="000006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Types of Attacks</a:t>
            </a:r>
          </a:p>
        </p:txBody>
      </p:sp>
      <p:pic>
        <p:nvPicPr>
          <p:cNvPr id="31" name="Graphic 30" descr="Shield Tick with solid fill">
            <a:extLst>
              <a:ext uri="{FF2B5EF4-FFF2-40B4-BE49-F238E27FC236}">
                <a16:creationId xmlns:a16="http://schemas.microsoft.com/office/drawing/2014/main" id="{C0396E9D-582A-6979-EFEF-9089B38AD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086" y="4762718"/>
            <a:ext cx="1981200" cy="1981200"/>
          </a:xfrm>
          <a:prstGeom prst="rect">
            <a:avLst/>
          </a:prstGeom>
        </p:spPr>
      </p:pic>
      <p:sp>
        <p:nvSpPr>
          <p:cNvPr id="32" name="TextBox 15">
            <a:extLst>
              <a:ext uri="{FF2B5EF4-FFF2-40B4-BE49-F238E27FC236}">
                <a16:creationId xmlns:a16="http://schemas.microsoft.com/office/drawing/2014/main" id="{A81BA692-DF85-EC7A-0EF4-9E7B7CAD5BD7}"/>
              </a:ext>
            </a:extLst>
          </p:cNvPr>
          <p:cNvSpPr txBox="1"/>
          <p:nvPr/>
        </p:nvSpPr>
        <p:spPr>
          <a:xfrm>
            <a:off x="3581400" y="3543300"/>
            <a:ext cx="6629400" cy="4339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5"/>
              </a:lnSpc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Montserrat" pitchFamily="2" charset="77"/>
              </a:rPr>
              <a:t>Ransomware</a:t>
            </a:r>
          </a:p>
          <a:p>
            <a:pPr>
              <a:lnSpc>
                <a:spcPts val="2565"/>
              </a:lnSpc>
              <a:spcBef>
                <a:spcPct val="0"/>
              </a:spcBef>
            </a:pPr>
            <a:endParaRPr lang="en-US" sz="2800" b="1">
              <a:solidFill>
                <a:srgbClr val="FFFFFF"/>
              </a:solidFill>
              <a:latin typeface="Montserrat" pitchFamily="2" charset="77"/>
            </a:endParaRPr>
          </a:p>
          <a:p>
            <a:pPr>
              <a:lnSpc>
                <a:spcPts val="2565"/>
              </a:lnSpc>
              <a:spcBef>
                <a:spcPct val="0"/>
              </a:spcBef>
            </a:pPr>
            <a:endParaRPr lang="en-US" sz="2800" b="1">
              <a:solidFill>
                <a:srgbClr val="FFFFFF"/>
              </a:solidFill>
              <a:latin typeface="Montserrat" pitchFamily="2" charset="77"/>
            </a:endParaRPr>
          </a:p>
          <a:p>
            <a:pPr>
              <a:lnSpc>
                <a:spcPts val="2565"/>
              </a:lnSpc>
              <a:spcBef>
                <a:spcPct val="0"/>
              </a:spcBef>
            </a:pPr>
            <a:endParaRPr lang="en-US" sz="2800" b="1">
              <a:solidFill>
                <a:srgbClr val="FFFFFF"/>
              </a:solidFill>
              <a:latin typeface="Montserrat" pitchFamily="2" charset="77"/>
            </a:endParaRPr>
          </a:p>
          <a:p>
            <a:pPr>
              <a:lnSpc>
                <a:spcPts val="2565"/>
              </a:lnSpc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Montserrat" pitchFamily="2" charset="77"/>
              </a:rPr>
              <a:t>Stolen Credentials</a:t>
            </a:r>
          </a:p>
          <a:p>
            <a:pPr>
              <a:lnSpc>
                <a:spcPts val="2565"/>
              </a:lnSpc>
              <a:spcBef>
                <a:spcPct val="0"/>
              </a:spcBef>
            </a:pPr>
            <a:endParaRPr lang="en-US" sz="2800" b="1">
              <a:solidFill>
                <a:srgbClr val="FFFFFF"/>
              </a:solidFill>
              <a:latin typeface="Montserrat" pitchFamily="2" charset="77"/>
            </a:endParaRPr>
          </a:p>
          <a:p>
            <a:pPr>
              <a:lnSpc>
                <a:spcPts val="2565"/>
              </a:lnSpc>
              <a:spcBef>
                <a:spcPct val="0"/>
              </a:spcBef>
            </a:pPr>
            <a:endParaRPr lang="en-US" sz="2800" b="1">
              <a:solidFill>
                <a:srgbClr val="FFFFFF"/>
              </a:solidFill>
              <a:latin typeface="Montserrat" pitchFamily="2" charset="77"/>
            </a:endParaRPr>
          </a:p>
          <a:p>
            <a:pPr>
              <a:lnSpc>
                <a:spcPts val="2565"/>
              </a:lnSpc>
              <a:spcBef>
                <a:spcPct val="0"/>
              </a:spcBef>
            </a:pPr>
            <a:endParaRPr lang="en-US" sz="2800" b="1">
              <a:solidFill>
                <a:srgbClr val="FFFFFF"/>
              </a:solidFill>
              <a:latin typeface="Montserrat" pitchFamily="2" charset="77"/>
            </a:endParaRPr>
          </a:p>
          <a:p>
            <a:pPr>
              <a:lnSpc>
                <a:spcPts val="2565"/>
              </a:lnSpc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Montserrat" pitchFamily="2" charset="77"/>
              </a:rPr>
              <a:t>Exploiting Vulnerabilities</a:t>
            </a:r>
          </a:p>
          <a:p>
            <a:pPr>
              <a:lnSpc>
                <a:spcPts val="2565"/>
              </a:lnSpc>
              <a:spcBef>
                <a:spcPct val="0"/>
              </a:spcBef>
            </a:pPr>
            <a:endParaRPr lang="en-US" sz="2800" b="1">
              <a:solidFill>
                <a:srgbClr val="FFFFFF"/>
              </a:solidFill>
              <a:latin typeface="Montserrat" pitchFamily="2" charset="77"/>
            </a:endParaRPr>
          </a:p>
          <a:p>
            <a:pPr>
              <a:lnSpc>
                <a:spcPts val="2565"/>
              </a:lnSpc>
              <a:spcBef>
                <a:spcPct val="0"/>
              </a:spcBef>
            </a:pPr>
            <a:endParaRPr lang="en-US" sz="2800" b="1">
              <a:solidFill>
                <a:srgbClr val="FFFFFF"/>
              </a:solidFill>
              <a:latin typeface="Montserrat" pitchFamily="2" charset="77"/>
            </a:endParaRPr>
          </a:p>
          <a:p>
            <a:pPr>
              <a:lnSpc>
                <a:spcPts val="2565"/>
              </a:lnSpc>
              <a:spcBef>
                <a:spcPct val="0"/>
              </a:spcBef>
            </a:pPr>
            <a:endParaRPr lang="en-US" sz="2800" b="1">
              <a:solidFill>
                <a:srgbClr val="FFFFFF"/>
              </a:solidFill>
              <a:latin typeface="Montserrat" pitchFamily="2" charset="77"/>
            </a:endParaRPr>
          </a:p>
          <a:p>
            <a:pPr>
              <a:lnSpc>
                <a:spcPts val="2565"/>
              </a:lnSpc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Montserrat" pitchFamily="2" charset="77"/>
              </a:rPr>
              <a:t>Phishing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60A4D9-D614-6760-A0F3-3CFEC201962F}"/>
              </a:ext>
            </a:extLst>
          </p:cNvPr>
          <p:cNvSpPr/>
          <p:nvPr/>
        </p:nvSpPr>
        <p:spPr>
          <a:xfrm>
            <a:off x="3581400" y="3886200"/>
            <a:ext cx="8077200" cy="533400"/>
          </a:xfrm>
          <a:prstGeom prst="rect">
            <a:avLst/>
          </a:prstGeom>
          <a:solidFill>
            <a:srgbClr val="0072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C67EDD-C611-5144-A914-8DB1DF660C10}"/>
              </a:ext>
            </a:extLst>
          </p:cNvPr>
          <p:cNvSpPr/>
          <p:nvPr/>
        </p:nvSpPr>
        <p:spPr>
          <a:xfrm>
            <a:off x="3581400" y="5217953"/>
            <a:ext cx="5943600" cy="533400"/>
          </a:xfrm>
          <a:prstGeom prst="rect">
            <a:avLst/>
          </a:prstGeom>
          <a:solidFill>
            <a:srgbClr val="0072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57E87B-E5E7-B318-E8E8-3608C6AA2C6A}"/>
              </a:ext>
            </a:extLst>
          </p:cNvPr>
          <p:cNvSpPr/>
          <p:nvPr/>
        </p:nvSpPr>
        <p:spPr>
          <a:xfrm>
            <a:off x="3581400" y="6543675"/>
            <a:ext cx="3429000" cy="533400"/>
          </a:xfrm>
          <a:prstGeom prst="rect">
            <a:avLst/>
          </a:prstGeom>
          <a:solidFill>
            <a:srgbClr val="0072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425F86-D9C9-F0C4-A8CC-5E821B422E6A}"/>
              </a:ext>
            </a:extLst>
          </p:cNvPr>
          <p:cNvSpPr/>
          <p:nvPr/>
        </p:nvSpPr>
        <p:spPr>
          <a:xfrm>
            <a:off x="3581400" y="7883206"/>
            <a:ext cx="2667000" cy="533400"/>
          </a:xfrm>
          <a:prstGeom prst="rect">
            <a:avLst/>
          </a:prstGeom>
          <a:solidFill>
            <a:srgbClr val="0072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2637C513-1235-6731-42AE-24FEF49E5E06}"/>
              </a:ext>
            </a:extLst>
          </p:cNvPr>
          <p:cNvSpPr txBox="1"/>
          <p:nvPr/>
        </p:nvSpPr>
        <p:spPr>
          <a:xfrm>
            <a:off x="12039600" y="4099260"/>
            <a:ext cx="2971800" cy="376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5"/>
              </a:lnSpc>
              <a:spcBef>
                <a:spcPct val="0"/>
              </a:spcBef>
            </a:pPr>
            <a:r>
              <a:rPr lang="en-US" sz="4000" b="1">
                <a:solidFill>
                  <a:srgbClr val="FFFFFF"/>
                </a:solidFill>
                <a:latin typeface="Montserrat" pitchFamily="2" charset="77"/>
              </a:rPr>
              <a:t>44%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BFF33D1A-A3C2-8B28-CEB5-2029F2664AAD}"/>
              </a:ext>
            </a:extLst>
          </p:cNvPr>
          <p:cNvSpPr txBox="1"/>
          <p:nvPr/>
        </p:nvSpPr>
        <p:spPr>
          <a:xfrm>
            <a:off x="9808029" y="5415600"/>
            <a:ext cx="2971800" cy="376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5"/>
              </a:lnSpc>
              <a:spcBef>
                <a:spcPct val="0"/>
              </a:spcBef>
            </a:pPr>
            <a:r>
              <a:rPr lang="en-US" sz="4000" b="1">
                <a:solidFill>
                  <a:srgbClr val="FFFFFF"/>
                </a:solidFill>
                <a:latin typeface="Montserrat" pitchFamily="2" charset="77"/>
              </a:rPr>
              <a:t>32%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CCB7229F-7265-DC6D-3E40-D05E5FEDC056}"/>
              </a:ext>
            </a:extLst>
          </p:cNvPr>
          <p:cNvSpPr txBox="1"/>
          <p:nvPr/>
        </p:nvSpPr>
        <p:spPr>
          <a:xfrm>
            <a:off x="7340600" y="6743918"/>
            <a:ext cx="2971800" cy="376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5"/>
              </a:lnSpc>
              <a:spcBef>
                <a:spcPct val="0"/>
              </a:spcBef>
            </a:pPr>
            <a:r>
              <a:rPr lang="en-US" sz="4000" b="1">
                <a:solidFill>
                  <a:srgbClr val="FFFFFF"/>
                </a:solidFill>
                <a:latin typeface="Montserrat" pitchFamily="2" charset="77"/>
              </a:rPr>
              <a:t>18%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0FB740A3-EAF5-4552-FCE3-5F80F2A97B4F}"/>
              </a:ext>
            </a:extLst>
          </p:cNvPr>
          <p:cNvSpPr txBox="1"/>
          <p:nvPr/>
        </p:nvSpPr>
        <p:spPr>
          <a:xfrm>
            <a:off x="6629400" y="8060434"/>
            <a:ext cx="2971800" cy="376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5"/>
              </a:lnSpc>
              <a:spcBef>
                <a:spcPct val="0"/>
              </a:spcBef>
            </a:pPr>
            <a:r>
              <a:rPr lang="en-US" sz="4000" b="1">
                <a:solidFill>
                  <a:srgbClr val="FFFFFF"/>
                </a:solidFill>
                <a:latin typeface="Montserrat" pitchFamily="2" charset="77"/>
              </a:rPr>
              <a:t>14%</a:t>
            </a:r>
          </a:p>
        </p:txBody>
      </p:sp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12916D70-4EC9-6271-7FC6-2660583ED7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656" t="33880" r="10805" b="29981"/>
          <a:stretch>
            <a:fillRect/>
          </a:stretch>
        </p:blipFill>
        <p:spPr>
          <a:xfrm>
            <a:off x="14401800" y="8724901"/>
            <a:ext cx="3429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9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607E0E-5AAF-8D32-0C45-F49B04E7E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06350531-E0D7-D446-1299-E3864965AFEE}"/>
              </a:ext>
            </a:extLst>
          </p:cNvPr>
          <p:cNvSpPr txBox="1"/>
          <p:nvPr/>
        </p:nvSpPr>
        <p:spPr>
          <a:xfrm>
            <a:off x="1225775" y="689742"/>
            <a:ext cx="9011138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b="1" dirty="0">
                <a:solidFill>
                  <a:srgbClr val="42C5F8"/>
                </a:solidFill>
                <a:latin typeface="Montserrat Medium" panose="020F0502020204030204" pitchFamily="2" charset="0"/>
                <a:ea typeface="Roboto" panose="02000000000000000000" pitchFamily="2" charset="0"/>
                <a:cs typeface="Roboto" panose="02000000000000000000" pitchFamily="2" charset="0"/>
              </a:rPr>
              <a:t>Case Study:</a:t>
            </a:r>
          </a:p>
          <a:p>
            <a:r>
              <a:rPr lang="en-US" sz="6600" b="1" dirty="0">
                <a:solidFill>
                  <a:srgbClr val="FFFFFF"/>
                </a:solidFill>
                <a:latin typeface="Montserrat Medium" panose="020F0502020204030204" pitchFamily="2" charset="0"/>
                <a:ea typeface="Roboto" panose="02000000000000000000" pitchFamily="2" charset="0"/>
                <a:cs typeface="Roboto" panose="02000000000000000000" pitchFamily="2" charset="0"/>
              </a:rPr>
              <a:t>Direct Deposit Scam</a:t>
            </a:r>
          </a:p>
        </p:txBody>
      </p:sp>
      <p:pic>
        <p:nvPicPr>
          <p:cNvPr id="33" name="Picture 32" descr="A black and white logo&#10;&#10;Description automatically generated">
            <a:extLst>
              <a:ext uri="{FF2B5EF4-FFF2-40B4-BE49-F238E27FC236}">
                <a16:creationId xmlns:a16="http://schemas.microsoft.com/office/drawing/2014/main" id="{7D5C63B7-3E11-DBF2-0672-004963C677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56" t="33880" r="10805" b="29981"/>
          <a:stretch>
            <a:fillRect/>
          </a:stretch>
        </p:blipFill>
        <p:spPr>
          <a:xfrm>
            <a:off x="14401800" y="8724901"/>
            <a:ext cx="3429000" cy="12192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6E88A57-860E-B623-2812-957575D3E873}"/>
              </a:ext>
            </a:extLst>
          </p:cNvPr>
          <p:cNvGrpSpPr/>
          <p:nvPr/>
        </p:nvGrpSpPr>
        <p:grpSpPr>
          <a:xfrm>
            <a:off x="1973943" y="3946207"/>
            <a:ext cx="278218" cy="278218"/>
            <a:chOff x="3159678" y="6885627"/>
            <a:chExt cx="601707" cy="60170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5D6E9D0-1E1D-920B-20DA-EC6C5FEB159B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 descr="Checkmark with solid fill">
              <a:extLst>
                <a:ext uri="{FF2B5EF4-FFF2-40B4-BE49-F238E27FC236}">
                  <a16:creationId xmlns:a16="http://schemas.microsoft.com/office/drawing/2014/main" id="{DB084B6B-587B-620B-D2BF-D900A32F5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D72A60A-537A-1139-4C3C-14EB4FE98FAF}"/>
              </a:ext>
            </a:extLst>
          </p:cNvPr>
          <p:cNvGrpSpPr/>
          <p:nvPr/>
        </p:nvGrpSpPr>
        <p:grpSpPr>
          <a:xfrm>
            <a:off x="1973943" y="4849724"/>
            <a:ext cx="278218" cy="278218"/>
            <a:chOff x="3159678" y="6885627"/>
            <a:chExt cx="601707" cy="60170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E963D18-EEEA-0021-5970-257B867E3F70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 descr="Checkmark with solid fill">
              <a:extLst>
                <a:ext uri="{FF2B5EF4-FFF2-40B4-BE49-F238E27FC236}">
                  <a16:creationId xmlns:a16="http://schemas.microsoft.com/office/drawing/2014/main" id="{E8B83A1E-5244-369D-2F29-4CE94C48D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96C3EEB-8CE1-2540-08B5-C0529D905BAD}"/>
              </a:ext>
            </a:extLst>
          </p:cNvPr>
          <p:cNvGrpSpPr/>
          <p:nvPr/>
        </p:nvGrpSpPr>
        <p:grpSpPr>
          <a:xfrm>
            <a:off x="1973943" y="5779824"/>
            <a:ext cx="278218" cy="278218"/>
            <a:chOff x="3159678" y="6885627"/>
            <a:chExt cx="601707" cy="601707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9693F29-CF22-2CDB-6565-ED3770094441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Graphic 38" descr="Checkmark with solid fill">
              <a:extLst>
                <a:ext uri="{FF2B5EF4-FFF2-40B4-BE49-F238E27FC236}">
                  <a16:creationId xmlns:a16="http://schemas.microsoft.com/office/drawing/2014/main" id="{4D47785B-C515-09D0-9597-F9B9C4FEF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id="{05172EA7-9F27-4C3F-1B09-CD1811D554FE}"/>
              </a:ext>
            </a:extLst>
          </p:cNvPr>
          <p:cNvSpPr txBox="1"/>
          <p:nvPr/>
        </p:nvSpPr>
        <p:spPr>
          <a:xfrm>
            <a:off x="2590800" y="3587606"/>
            <a:ext cx="14630400" cy="2665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chemeClr val="bg1"/>
                </a:solidFill>
                <a:latin typeface="Montserrat" pitchFamily="2" charset="77"/>
              </a:rPr>
              <a:t>Spoofed email to payroll clerk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chemeClr val="bg1"/>
                </a:solidFill>
                <a:latin typeface="Montserrat" pitchFamily="2" charset="77"/>
              </a:rPr>
              <a:t>Changing direct deposit via pdf form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chemeClr val="bg1"/>
                </a:solidFill>
                <a:latin typeface="Montserrat" pitchFamily="2" charset="77"/>
              </a:rPr>
              <a:t>No verification process in place</a:t>
            </a:r>
          </a:p>
        </p:txBody>
      </p:sp>
    </p:spTree>
    <p:extLst>
      <p:ext uri="{BB962C8B-B14F-4D97-AF65-F5344CB8AC3E}">
        <p14:creationId xmlns:p14="http://schemas.microsoft.com/office/powerpoint/2010/main" val="772950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DD2CF4-DFAB-037D-74D7-24125B07D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38CF2E0D-C6CA-12FF-2DC2-AEAA0379D1E0}"/>
              </a:ext>
            </a:extLst>
          </p:cNvPr>
          <p:cNvSpPr txBox="1"/>
          <p:nvPr/>
        </p:nvSpPr>
        <p:spPr>
          <a:xfrm>
            <a:off x="1225775" y="689742"/>
            <a:ext cx="15380382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b="1" dirty="0">
                <a:solidFill>
                  <a:srgbClr val="42C5F8"/>
                </a:solidFill>
                <a:latin typeface="Montserrat Medium" panose="020F0502020204030204" pitchFamily="2" charset="0"/>
                <a:ea typeface="Roboto" panose="02000000000000000000" pitchFamily="2" charset="0"/>
                <a:cs typeface="Roboto" panose="02000000000000000000" pitchFamily="2" charset="0"/>
              </a:rPr>
              <a:t>Case Study:</a:t>
            </a:r>
          </a:p>
          <a:p>
            <a:r>
              <a:rPr lang="en-US" sz="6600" b="1" dirty="0">
                <a:solidFill>
                  <a:srgbClr val="FFFFFF"/>
                </a:solidFill>
                <a:latin typeface="Montserrat Medium" panose="020F0502020204030204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Internal Auditors; Information Grab</a:t>
            </a:r>
          </a:p>
        </p:txBody>
      </p:sp>
      <p:pic>
        <p:nvPicPr>
          <p:cNvPr id="33" name="Picture 32" descr="A black and white logo&#10;&#10;Description automatically generated">
            <a:extLst>
              <a:ext uri="{FF2B5EF4-FFF2-40B4-BE49-F238E27FC236}">
                <a16:creationId xmlns:a16="http://schemas.microsoft.com/office/drawing/2014/main" id="{BB9DFB8A-8B3B-3964-BEF5-3BC225678F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56" t="33880" r="10805" b="29981"/>
          <a:stretch>
            <a:fillRect/>
          </a:stretch>
        </p:blipFill>
        <p:spPr>
          <a:xfrm>
            <a:off x="14401800" y="8724901"/>
            <a:ext cx="3429000" cy="12192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6454EDB-F261-9606-FA45-91DC507E071F}"/>
              </a:ext>
            </a:extLst>
          </p:cNvPr>
          <p:cNvGrpSpPr/>
          <p:nvPr/>
        </p:nvGrpSpPr>
        <p:grpSpPr>
          <a:xfrm>
            <a:off x="1973943" y="3946207"/>
            <a:ext cx="278218" cy="278218"/>
            <a:chOff x="3159678" y="6885627"/>
            <a:chExt cx="601707" cy="60170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1FE352-92FA-E516-F3FC-C3C9742C8907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 descr="Checkmark with solid fill">
              <a:extLst>
                <a:ext uri="{FF2B5EF4-FFF2-40B4-BE49-F238E27FC236}">
                  <a16:creationId xmlns:a16="http://schemas.microsoft.com/office/drawing/2014/main" id="{ACE37ABB-12BF-B4B6-E0B8-F5DAE1760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827661C-FCA4-6344-0C81-075D1B5A38B6}"/>
              </a:ext>
            </a:extLst>
          </p:cNvPr>
          <p:cNvGrpSpPr/>
          <p:nvPr/>
        </p:nvGrpSpPr>
        <p:grpSpPr>
          <a:xfrm>
            <a:off x="1973943" y="4849724"/>
            <a:ext cx="278218" cy="278218"/>
            <a:chOff x="3159678" y="6885627"/>
            <a:chExt cx="601707" cy="60170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7E56A6-4CD8-D2BC-6A93-41C226788A62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 descr="Checkmark with solid fill">
              <a:extLst>
                <a:ext uri="{FF2B5EF4-FFF2-40B4-BE49-F238E27FC236}">
                  <a16:creationId xmlns:a16="http://schemas.microsoft.com/office/drawing/2014/main" id="{C88EAED0-9319-B21B-EA23-879996E84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1EC85E-CDEE-4861-915C-43EB8071CE64}"/>
              </a:ext>
            </a:extLst>
          </p:cNvPr>
          <p:cNvGrpSpPr/>
          <p:nvPr/>
        </p:nvGrpSpPr>
        <p:grpSpPr>
          <a:xfrm>
            <a:off x="1973943" y="5779824"/>
            <a:ext cx="278218" cy="278218"/>
            <a:chOff x="3159678" y="6885627"/>
            <a:chExt cx="601707" cy="601707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916F10F-33A6-0827-0E92-99545CCC70BB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Graphic 38" descr="Checkmark with solid fill">
              <a:extLst>
                <a:ext uri="{FF2B5EF4-FFF2-40B4-BE49-F238E27FC236}">
                  <a16:creationId xmlns:a16="http://schemas.microsoft.com/office/drawing/2014/main" id="{1E9012EE-D830-3F20-ECEC-3208D4FEB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id="{21BD0062-818D-F418-5D78-251EBDA8C484}"/>
              </a:ext>
            </a:extLst>
          </p:cNvPr>
          <p:cNvSpPr txBox="1"/>
          <p:nvPr/>
        </p:nvSpPr>
        <p:spPr>
          <a:xfrm>
            <a:off x="2590800" y="3587606"/>
            <a:ext cx="14635844" cy="358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chemeClr val="bg1"/>
                </a:solidFill>
                <a:latin typeface="Montserrat" pitchFamily="2" charset="77"/>
              </a:rPr>
              <a:t>Spoofed email to administrative assistant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chemeClr val="bg1"/>
                </a:solidFill>
                <a:latin typeface="Montserrat" pitchFamily="2" charset="77"/>
              </a:rPr>
              <a:t>Spoofed website mimicking internal auditors website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chemeClr val="bg1"/>
                </a:solidFill>
                <a:latin typeface="Montserrat" pitchFamily="2" charset="77"/>
              </a:rPr>
              <a:t>Request to upload sensitive financial information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chemeClr val="bg1"/>
                </a:solidFill>
                <a:latin typeface="Montserrat" pitchFamily="2" charset="77"/>
              </a:rPr>
              <a:t>No verification process in place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D66D42-1BE9-B77F-1538-E19F9B99D4E3}"/>
              </a:ext>
            </a:extLst>
          </p:cNvPr>
          <p:cNvGrpSpPr/>
          <p:nvPr/>
        </p:nvGrpSpPr>
        <p:grpSpPr>
          <a:xfrm>
            <a:off x="2044698" y="6650690"/>
            <a:ext cx="278218" cy="278218"/>
            <a:chOff x="3159678" y="6885627"/>
            <a:chExt cx="601707" cy="60170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0BFCB68-FCB6-ECA7-234C-4F4DE4F61687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Checkmark with solid fill">
              <a:extLst>
                <a:ext uri="{FF2B5EF4-FFF2-40B4-BE49-F238E27FC236}">
                  <a16:creationId xmlns:a16="http://schemas.microsoft.com/office/drawing/2014/main" id="{39E66EC0-016F-6BC5-695B-9F378D6C8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5927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FEF70B-E750-0F85-EF06-FCC97AB22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DAB43B75-C0F8-D584-A629-F81418BE3DB7}"/>
              </a:ext>
            </a:extLst>
          </p:cNvPr>
          <p:cNvSpPr txBox="1"/>
          <p:nvPr/>
        </p:nvSpPr>
        <p:spPr>
          <a:xfrm>
            <a:off x="1225774" y="689742"/>
            <a:ext cx="1448231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b="1" dirty="0">
                <a:solidFill>
                  <a:srgbClr val="42C5F8"/>
                </a:solidFill>
                <a:latin typeface="Montserrat Medium" panose="020F0502020204030204" pitchFamily="2" charset="0"/>
                <a:ea typeface="Roboto" panose="02000000000000000000" pitchFamily="2" charset="0"/>
                <a:cs typeface="Roboto" panose="02000000000000000000" pitchFamily="2" charset="0"/>
              </a:rPr>
              <a:t>Case Study:</a:t>
            </a:r>
          </a:p>
          <a:p>
            <a:r>
              <a:rPr lang="en-US" sz="6600" b="1" dirty="0">
                <a:solidFill>
                  <a:srgbClr val="FFFFFF"/>
                </a:solidFill>
                <a:latin typeface="Montserrat Medium" panose="020F0502020204030204" pitchFamily="2" charset="0"/>
                <a:ea typeface="Roboto" panose="02000000000000000000" pitchFamily="2" charset="0"/>
                <a:cs typeface="Roboto" panose="02000000000000000000" pitchFamily="2" charset="0"/>
              </a:rPr>
              <a:t>Timeline of a Ransomware Attack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A5807DC9-5535-5312-A64A-A975B506D0FB}"/>
              </a:ext>
            </a:extLst>
          </p:cNvPr>
          <p:cNvSpPr/>
          <p:nvPr/>
        </p:nvSpPr>
        <p:spPr>
          <a:xfrm flipV="1">
            <a:off x="1479456" y="3365861"/>
            <a:ext cx="1360814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>
              <a:latin typeface="Montserrat Medium" panose="020F05020202040302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53BEBF-C6FA-8E6F-94D3-3D2002FD5E73}"/>
              </a:ext>
            </a:extLst>
          </p:cNvPr>
          <p:cNvGrpSpPr/>
          <p:nvPr/>
        </p:nvGrpSpPr>
        <p:grpSpPr>
          <a:xfrm>
            <a:off x="1376221" y="3284899"/>
            <a:ext cx="161925" cy="161925"/>
            <a:chOff x="0" y="0"/>
            <a:chExt cx="6350000" cy="6350000"/>
          </a:xfrm>
          <a:solidFill>
            <a:srgbClr val="FF0000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6D13DEA-1DB2-F06E-7AA3-B02A445B899B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>
                <a:solidFill>
                  <a:srgbClr val="38B6FF"/>
                </a:solidFill>
                <a:latin typeface="Montserrat Medium" panose="020F0502020204030204" pitchFamily="2" charset="0"/>
              </a:endParaRPr>
            </a:p>
          </p:txBody>
        </p:sp>
      </p:grpSp>
      <p:sp>
        <p:nvSpPr>
          <p:cNvPr id="6" name="TextBox 12">
            <a:extLst>
              <a:ext uri="{FF2B5EF4-FFF2-40B4-BE49-F238E27FC236}">
                <a16:creationId xmlns:a16="http://schemas.microsoft.com/office/drawing/2014/main" id="{E00E3351-B05C-5A8D-1C20-C07958F57337}"/>
              </a:ext>
            </a:extLst>
          </p:cNvPr>
          <p:cNvSpPr txBox="1"/>
          <p:nvPr/>
        </p:nvSpPr>
        <p:spPr>
          <a:xfrm>
            <a:off x="1370344" y="3637244"/>
            <a:ext cx="1906255" cy="434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800" b="1">
                <a:solidFill>
                  <a:srgbClr val="42C5F8"/>
                </a:solidFill>
                <a:latin typeface="Montserrat Medium" panose="020F0502020204030204" pitchFamily="2" charset="0"/>
              </a:rPr>
              <a:t>11:08 AM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3E613F-4D30-B6B0-3DDB-2589C48BA83C}"/>
              </a:ext>
            </a:extLst>
          </p:cNvPr>
          <p:cNvSpPr txBox="1"/>
          <p:nvPr/>
        </p:nvSpPr>
        <p:spPr>
          <a:xfrm>
            <a:off x="1342490" y="4358412"/>
            <a:ext cx="315338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Montserrat Medium" panose="020F0502020204030204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SOC alerts on the addition of an admin account via remote executions.​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77DB4EF1-A20B-2127-CBD2-D102D2830718}"/>
              </a:ext>
            </a:extLst>
          </p:cNvPr>
          <p:cNvSpPr txBox="1"/>
          <p:nvPr/>
        </p:nvSpPr>
        <p:spPr>
          <a:xfrm>
            <a:off x="5297780" y="3606103"/>
            <a:ext cx="1682276" cy="434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800" b="1">
                <a:solidFill>
                  <a:srgbClr val="42C5F8"/>
                </a:solidFill>
                <a:latin typeface="Montserrat Medium" panose="020F0502020204030204" pitchFamily="2" charset="0"/>
              </a:rPr>
              <a:t>11:08 AM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FA05C1B-2C33-4231-71B3-037602A739E1}"/>
              </a:ext>
            </a:extLst>
          </p:cNvPr>
          <p:cNvSpPr txBox="1"/>
          <p:nvPr/>
        </p:nvSpPr>
        <p:spPr>
          <a:xfrm>
            <a:off x="5269925" y="4358412"/>
            <a:ext cx="280727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Montserrat Medium" panose="020F0502020204030204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SOC analyst begins triaging the event.​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1A5E7087-5F1B-77D9-025E-76325AC0DC2C}"/>
              </a:ext>
            </a:extLst>
          </p:cNvPr>
          <p:cNvSpPr txBox="1"/>
          <p:nvPr/>
        </p:nvSpPr>
        <p:spPr>
          <a:xfrm>
            <a:off x="9281921" y="3576802"/>
            <a:ext cx="1846465" cy="434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800" b="1">
                <a:solidFill>
                  <a:srgbClr val="42C5F8"/>
                </a:solidFill>
                <a:latin typeface="Montserrat Medium" panose="020F0502020204030204" pitchFamily="2" charset="0"/>
              </a:rPr>
              <a:t>11:10 AM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CB51501A-7B4C-8054-A58E-EB64D545AC77}"/>
              </a:ext>
            </a:extLst>
          </p:cNvPr>
          <p:cNvSpPr txBox="1"/>
          <p:nvPr/>
        </p:nvSpPr>
        <p:spPr>
          <a:xfrm>
            <a:off x="9254067" y="4291925"/>
            <a:ext cx="293793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Montserrat Medium" panose="020F0502020204030204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SOC analyst escalates the event to a senior analyst.​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A874F33A-647B-33CE-6D62-ED527EDFF665}"/>
              </a:ext>
            </a:extLst>
          </p:cNvPr>
          <p:cNvSpPr txBox="1"/>
          <p:nvPr/>
        </p:nvSpPr>
        <p:spPr>
          <a:xfrm>
            <a:off x="13145894" y="4229100"/>
            <a:ext cx="277990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Montserrat Medium" panose="020F0502020204030204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SOC senior analyst begins the investigation.​</a:t>
            </a:r>
          </a:p>
        </p:txBody>
      </p:sp>
      <p:sp>
        <p:nvSpPr>
          <p:cNvPr id="13" name="AutoShape 20">
            <a:extLst>
              <a:ext uri="{FF2B5EF4-FFF2-40B4-BE49-F238E27FC236}">
                <a16:creationId xmlns:a16="http://schemas.microsoft.com/office/drawing/2014/main" id="{148CD551-0312-5883-57E2-8DB1B9C7C43A}"/>
              </a:ext>
            </a:extLst>
          </p:cNvPr>
          <p:cNvSpPr/>
          <p:nvPr/>
        </p:nvSpPr>
        <p:spPr>
          <a:xfrm>
            <a:off x="1422401" y="6757985"/>
            <a:ext cx="4043181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>
              <a:latin typeface="Montserrat Medium" panose="020F0502020204030204" pitchFamily="2" charset="0"/>
            </a:endParaRP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918F713B-0C36-F759-FF3F-5BCCE0F51619}"/>
              </a:ext>
            </a:extLst>
          </p:cNvPr>
          <p:cNvGrpSpPr/>
          <p:nvPr/>
        </p:nvGrpSpPr>
        <p:grpSpPr>
          <a:xfrm>
            <a:off x="5303657" y="3275924"/>
            <a:ext cx="161925" cy="161925"/>
            <a:chOff x="0" y="0"/>
            <a:chExt cx="6350000" cy="6350000"/>
          </a:xfrm>
          <a:solidFill>
            <a:srgbClr val="42C5F8"/>
          </a:solidFill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A11191E7-6100-40D4-D7F5-2F3BC72BF0F2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>
                <a:solidFill>
                  <a:srgbClr val="38B6FF"/>
                </a:solidFill>
                <a:latin typeface="Montserrat Medium" panose="020F0502020204030204" pitchFamily="2" charset="0"/>
              </a:endParaRPr>
            </a:p>
          </p:txBody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D098165D-6647-56CA-B77E-0BFF57B9EF88}"/>
              </a:ext>
            </a:extLst>
          </p:cNvPr>
          <p:cNvGrpSpPr/>
          <p:nvPr/>
        </p:nvGrpSpPr>
        <p:grpSpPr>
          <a:xfrm>
            <a:off x="9287798" y="3280411"/>
            <a:ext cx="161925" cy="161925"/>
            <a:chOff x="0" y="0"/>
            <a:chExt cx="6350000" cy="6350000"/>
          </a:xfrm>
          <a:solidFill>
            <a:srgbClr val="42C5F8"/>
          </a:solidFill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F78C150C-E237-1190-2BDD-E138A2EBC05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>
                <a:solidFill>
                  <a:srgbClr val="38B6FF"/>
                </a:solidFill>
                <a:latin typeface="Montserrat Medium" panose="020F0502020204030204" pitchFamily="2" charset="0"/>
              </a:endParaRPr>
            </a:p>
          </p:txBody>
        </p:sp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FACE84DF-E24B-769C-3737-5F190672B755}"/>
              </a:ext>
            </a:extLst>
          </p:cNvPr>
          <p:cNvGrpSpPr/>
          <p:nvPr/>
        </p:nvGrpSpPr>
        <p:grpSpPr>
          <a:xfrm>
            <a:off x="13179625" y="3275923"/>
            <a:ext cx="161925" cy="161925"/>
            <a:chOff x="0" y="0"/>
            <a:chExt cx="6350000" cy="6350000"/>
          </a:xfrm>
          <a:solidFill>
            <a:srgbClr val="42C5F8"/>
          </a:solidFill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62025F79-5947-7FEF-059F-1744C848F7B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>
                <a:solidFill>
                  <a:srgbClr val="38B6FF"/>
                </a:solidFill>
                <a:latin typeface="Montserrat Medium" panose="020F0502020204030204" pitchFamily="2" charset="0"/>
              </a:endParaRPr>
            </a:p>
          </p:txBody>
        </p:sp>
      </p:grpSp>
      <p:grpSp>
        <p:nvGrpSpPr>
          <p:cNvPr id="21" name="Group 3">
            <a:extLst>
              <a:ext uri="{FF2B5EF4-FFF2-40B4-BE49-F238E27FC236}">
                <a16:creationId xmlns:a16="http://schemas.microsoft.com/office/drawing/2014/main" id="{5801DF24-C27B-171C-BE61-0B7CE22E81FB}"/>
              </a:ext>
            </a:extLst>
          </p:cNvPr>
          <p:cNvGrpSpPr/>
          <p:nvPr/>
        </p:nvGrpSpPr>
        <p:grpSpPr>
          <a:xfrm>
            <a:off x="1370930" y="6667500"/>
            <a:ext cx="161925" cy="161925"/>
            <a:chOff x="0" y="0"/>
            <a:chExt cx="6350000" cy="6350000"/>
          </a:xfrm>
          <a:solidFill>
            <a:srgbClr val="42C5F8"/>
          </a:solidFill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8BCA911A-7658-31DF-5305-FB4ED1FD0308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>
                <a:solidFill>
                  <a:srgbClr val="38B6FF"/>
                </a:solidFill>
                <a:latin typeface="Montserrat Medium" panose="020F0502020204030204" pitchFamily="2" charset="0"/>
              </a:endParaRPr>
            </a:p>
          </p:txBody>
        </p:sp>
      </p:grpSp>
      <p:sp>
        <p:nvSpPr>
          <p:cNvPr id="23" name="TextBox 12">
            <a:extLst>
              <a:ext uri="{FF2B5EF4-FFF2-40B4-BE49-F238E27FC236}">
                <a16:creationId xmlns:a16="http://schemas.microsoft.com/office/drawing/2014/main" id="{8010E081-29EF-98A3-8C8C-A93B51B01AD9}"/>
              </a:ext>
            </a:extLst>
          </p:cNvPr>
          <p:cNvSpPr txBox="1"/>
          <p:nvPr/>
        </p:nvSpPr>
        <p:spPr>
          <a:xfrm>
            <a:off x="1370931" y="6993034"/>
            <a:ext cx="1461022" cy="434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800">
                <a:solidFill>
                  <a:srgbClr val="42C5F8"/>
                </a:solidFill>
                <a:latin typeface="Montserrat Medium" panose="020F0502020204030204" pitchFamily="2" charset="0"/>
              </a:rPr>
              <a:t>11:19 AM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8C2DA6EE-D674-A423-079D-B826B99A6F2E}"/>
              </a:ext>
            </a:extLst>
          </p:cNvPr>
          <p:cNvSpPr txBox="1"/>
          <p:nvPr/>
        </p:nvSpPr>
        <p:spPr>
          <a:xfrm>
            <a:off x="1370930" y="7611487"/>
            <a:ext cx="262757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Montserrat Medium" panose="020F0502020204030204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SOC senior analyst eliminates the threat by isolating domain controllers.​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2DA82EEA-13CF-91EF-955E-E540350B7B38}"/>
              </a:ext>
            </a:extLst>
          </p:cNvPr>
          <p:cNvSpPr txBox="1"/>
          <p:nvPr/>
        </p:nvSpPr>
        <p:spPr>
          <a:xfrm>
            <a:off x="5334000" y="6958102"/>
            <a:ext cx="1461022" cy="434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800">
                <a:solidFill>
                  <a:srgbClr val="42C5F8"/>
                </a:solidFill>
                <a:latin typeface="Montserrat Medium" panose="020F0502020204030204" pitchFamily="2" charset="0"/>
              </a:rPr>
              <a:t>11:23 AM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1443E464-FA37-4B5C-86CC-A27779BA6A0B}"/>
              </a:ext>
            </a:extLst>
          </p:cNvPr>
          <p:cNvSpPr txBox="1"/>
          <p:nvPr/>
        </p:nvSpPr>
        <p:spPr>
          <a:xfrm>
            <a:off x="5334000" y="7567527"/>
            <a:ext cx="311299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Montserrat Medium" panose="020F0502020204030204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POC is contacted with details of the incident and recommendations for the next steps.</a:t>
            </a:r>
          </a:p>
        </p:txBody>
      </p:sp>
      <p:grpSp>
        <p:nvGrpSpPr>
          <p:cNvPr id="27" name="Group 3">
            <a:extLst>
              <a:ext uri="{FF2B5EF4-FFF2-40B4-BE49-F238E27FC236}">
                <a16:creationId xmlns:a16="http://schemas.microsoft.com/office/drawing/2014/main" id="{8A0F497C-D69B-0840-6A62-D1C742692E77}"/>
              </a:ext>
            </a:extLst>
          </p:cNvPr>
          <p:cNvGrpSpPr/>
          <p:nvPr/>
        </p:nvGrpSpPr>
        <p:grpSpPr>
          <a:xfrm>
            <a:off x="5334000" y="6672262"/>
            <a:ext cx="161925" cy="161925"/>
            <a:chOff x="0" y="0"/>
            <a:chExt cx="6350000" cy="6350000"/>
          </a:xfrm>
          <a:solidFill>
            <a:srgbClr val="92D050"/>
          </a:solidFill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1224B38-0CE4-4F83-6820-A59D07E57E8A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>
                <a:solidFill>
                  <a:srgbClr val="92D050"/>
                </a:solidFill>
                <a:latin typeface="Montserrat Medium" panose="020F0502020204030204" pitchFamily="2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9D892C0-A7BD-77D2-9775-C4BC6252EF38}"/>
              </a:ext>
            </a:extLst>
          </p:cNvPr>
          <p:cNvSpPr txBox="1"/>
          <p:nvPr/>
        </p:nvSpPr>
        <p:spPr>
          <a:xfrm>
            <a:off x="9525000" y="6637941"/>
            <a:ext cx="6858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FF0000"/>
                </a:solidFill>
                <a:latin typeface="Montserrat Medium" panose="020F0502020204030204" pitchFamily="2" charset="0"/>
              </a:rPr>
              <a:t>Threat isolated in 11 minutes;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chemeClr val="bg1"/>
                </a:solidFill>
                <a:latin typeface="Montserrat Medium" panose="020F0502020204030204" pitchFamily="2" charset="0"/>
              </a:rPr>
              <a:t>customer operations fully restored within 2 hours   </a:t>
            </a:r>
            <a:endParaRPr lang="en-US" sz="3600">
              <a:solidFill>
                <a:schemeClr val="bg1"/>
              </a:solidFill>
              <a:latin typeface="Montserrat Medium" panose="020F0502020204030204" pitchFamily="2" charset="0"/>
              <a:ea typeface="Roboto Bold"/>
              <a:cs typeface="Roboto Bold"/>
            </a:endParaRP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F22AECDC-FA3C-10C5-5291-71709AB11B54}"/>
              </a:ext>
            </a:extLst>
          </p:cNvPr>
          <p:cNvSpPr txBox="1"/>
          <p:nvPr/>
        </p:nvSpPr>
        <p:spPr>
          <a:xfrm>
            <a:off x="13147326" y="3547023"/>
            <a:ext cx="1846465" cy="434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800" b="1">
                <a:solidFill>
                  <a:srgbClr val="42C5F8"/>
                </a:solidFill>
                <a:latin typeface="Montserrat Medium" panose="020F0502020204030204" pitchFamily="2" charset="0"/>
              </a:rPr>
              <a:t>11:16 AM</a:t>
            </a:r>
          </a:p>
        </p:txBody>
      </p:sp>
      <p:pic>
        <p:nvPicPr>
          <p:cNvPr id="33" name="Picture 32" descr="A black and white logo&#10;&#10;Description automatically generated">
            <a:extLst>
              <a:ext uri="{FF2B5EF4-FFF2-40B4-BE49-F238E27FC236}">
                <a16:creationId xmlns:a16="http://schemas.microsoft.com/office/drawing/2014/main" id="{895E4C8F-A25A-A580-6E45-18804A3928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56" t="33880" r="10805" b="29981"/>
          <a:stretch>
            <a:fillRect/>
          </a:stretch>
        </p:blipFill>
        <p:spPr>
          <a:xfrm>
            <a:off x="14401800" y="8724901"/>
            <a:ext cx="3429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5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D4F013-ED70-0A76-C0B6-12E4D3CE4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3CF18292-0E85-BE53-0027-3296A1CFB3EB}"/>
              </a:ext>
            </a:extLst>
          </p:cNvPr>
          <p:cNvSpPr txBox="1"/>
          <p:nvPr/>
        </p:nvSpPr>
        <p:spPr>
          <a:xfrm>
            <a:off x="838200" y="631370"/>
            <a:ext cx="12573000" cy="1401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423"/>
              </a:lnSpc>
              <a:spcBef>
                <a:spcPct val="0"/>
              </a:spcBef>
            </a:pPr>
            <a:r>
              <a:rPr lang="en-US" sz="6600" b="1" spc="-221" dirty="0">
                <a:solidFill>
                  <a:srgbClr val="FFFFFF"/>
                </a:solidFill>
                <a:latin typeface="Montserrat Medium" panose="00000600000000000000" pitchFamily="2" charset="0"/>
              </a:rPr>
              <a:t>Implications of Ransomware</a:t>
            </a:r>
            <a:endParaRPr lang="en-US" sz="6600" b="1" spc="-221" dirty="0">
              <a:solidFill>
                <a:srgbClr val="00D2C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67127E8-AE8D-66E3-AB07-31D25FF9B7BC}"/>
              </a:ext>
            </a:extLst>
          </p:cNvPr>
          <p:cNvSpPr txBox="1"/>
          <p:nvPr/>
        </p:nvSpPr>
        <p:spPr>
          <a:xfrm>
            <a:off x="2590800" y="3163060"/>
            <a:ext cx="14630400" cy="4342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Operational Downtime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Risk of Sensitive Data Leak &amp; Extortion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Damage to Reputation &amp; Trust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MONEY! Ransome Payouts, Insurance Hikes, Recovery Efforts, Lawsuits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Loss of Insurance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Increased Likelihood of Future Ransomware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Business Continuity Problems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9E7B96-BDD9-8D27-D58A-87D78920388A}"/>
              </a:ext>
            </a:extLst>
          </p:cNvPr>
          <p:cNvGrpSpPr/>
          <p:nvPr/>
        </p:nvGrpSpPr>
        <p:grpSpPr>
          <a:xfrm>
            <a:off x="1973943" y="3342042"/>
            <a:ext cx="278218" cy="278218"/>
            <a:chOff x="3159678" y="6885627"/>
            <a:chExt cx="601707" cy="6017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8D38E0-63FA-0DEA-896F-E64954198F2F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Checkmark with solid fill">
              <a:extLst>
                <a:ext uri="{FF2B5EF4-FFF2-40B4-BE49-F238E27FC236}">
                  <a16:creationId xmlns:a16="http://schemas.microsoft.com/office/drawing/2014/main" id="{CD8CCAD0-E86D-09FA-6CB8-2BDBBC176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D79C69-6C4C-5B2A-862B-B7AB612F2938}"/>
              </a:ext>
            </a:extLst>
          </p:cNvPr>
          <p:cNvGrpSpPr/>
          <p:nvPr/>
        </p:nvGrpSpPr>
        <p:grpSpPr>
          <a:xfrm>
            <a:off x="1973943" y="3951642"/>
            <a:ext cx="278218" cy="278218"/>
            <a:chOff x="3159678" y="6885627"/>
            <a:chExt cx="601707" cy="60170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B7648A-2974-96A6-C3ED-414044C57E2B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Checkmark with solid fill">
              <a:extLst>
                <a:ext uri="{FF2B5EF4-FFF2-40B4-BE49-F238E27FC236}">
                  <a16:creationId xmlns:a16="http://schemas.microsoft.com/office/drawing/2014/main" id="{C1746D04-6699-A242-EC7D-172270E1D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F029E4-B91A-FC8C-2F79-8E97294F58A4}"/>
              </a:ext>
            </a:extLst>
          </p:cNvPr>
          <p:cNvGrpSpPr/>
          <p:nvPr/>
        </p:nvGrpSpPr>
        <p:grpSpPr>
          <a:xfrm>
            <a:off x="1973943" y="4587823"/>
            <a:ext cx="278218" cy="278218"/>
            <a:chOff x="3159678" y="6885627"/>
            <a:chExt cx="601707" cy="60170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4890203-9726-6184-E92C-1861FE54E35E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Checkmark with solid fill">
              <a:extLst>
                <a:ext uri="{FF2B5EF4-FFF2-40B4-BE49-F238E27FC236}">
                  <a16:creationId xmlns:a16="http://schemas.microsoft.com/office/drawing/2014/main" id="{D9B74BD5-1A83-9F4E-8AD9-05F6C6B8C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7EFCE9-B3FD-65F9-6772-C5EB435FBD45}"/>
              </a:ext>
            </a:extLst>
          </p:cNvPr>
          <p:cNvGrpSpPr/>
          <p:nvPr/>
        </p:nvGrpSpPr>
        <p:grpSpPr>
          <a:xfrm>
            <a:off x="1973943" y="5247042"/>
            <a:ext cx="278218" cy="278218"/>
            <a:chOff x="3159678" y="6885627"/>
            <a:chExt cx="601707" cy="6017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7161229-A552-B46D-C5C7-90830CC22AB9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Checkmark with solid fill">
              <a:extLst>
                <a:ext uri="{FF2B5EF4-FFF2-40B4-BE49-F238E27FC236}">
                  <a16:creationId xmlns:a16="http://schemas.microsoft.com/office/drawing/2014/main" id="{83F50ECC-8AD1-F9F3-292C-464165050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AB8155-07EE-E081-D5FA-A8BA4F907DCF}"/>
              </a:ext>
            </a:extLst>
          </p:cNvPr>
          <p:cNvGrpSpPr/>
          <p:nvPr/>
        </p:nvGrpSpPr>
        <p:grpSpPr>
          <a:xfrm>
            <a:off x="1981200" y="5863770"/>
            <a:ext cx="278218" cy="278218"/>
            <a:chOff x="3159678" y="6885627"/>
            <a:chExt cx="601707" cy="60170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4AD0E2-C037-AF27-6015-CCB3E75195D6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Checkmark with solid fill">
              <a:extLst>
                <a:ext uri="{FF2B5EF4-FFF2-40B4-BE49-F238E27FC236}">
                  <a16:creationId xmlns:a16="http://schemas.microsoft.com/office/drawing/2014/main" id="{814DABC2-061C-E856-CC1C-C84EFD1E4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7051D4-D9D3-AA7B-310E-3D0644F7A0C7}"/>
              </a:ext>
            </a:extLst>
          </p:cNvPr>
          <p:cNvGrpSpPr/>
          <p:nvPr/>
        </p:nvGrpSpPr>
        <p:grpSpPr>
          <a:xfrm>
            <a:off x="1981200" y="6499952"/>
            <a:ext cx="278218" cy="278218"/>
            <a:chOff x="3159678" y="6885627"/>
            <a:chExt cx="601707" cy="60170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F7F5AFB-042F-D069-3033-B19BDD54CA52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Checkmark with solid fill">
              <a:extLst>
                <a:ext uri="{FF2B5EF4-FFF2-40B4-BE49-F238E27FC236}">
                  <a16:creationId xmlns:a16="http://schemas.microsoft.com/office/drawing/2014/main" id="{9CBE82B3-4D11-20C7-DDB7-3DA3BAEC6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5A0BD5-7411-A42F-CDA9-D45D2672A94D}"/>
              </a:ext>
            </a:extLst>
          </p:cNvPr>
          <p:cNvGrpSpPr/>
          <p:nvPr/>
        </p:nvGrpSpPr>
        <p:grpSpPr>
          <a:xfrm>
            <a:off x="2004154" y="7082345"/>
            <a:ext cx="278218" cy="278218"/>
            <a:chOff x="3159678" y="6885627"/>
            <a:chExt cx="601707" cy="60170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9C129A6-E291-4A7B-FC92-D66996DA09BE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Checkmark with solid fill">
              <a:extLst>
                <a:ext uri="{FF2B5EF4-FFF2-40B4-BE49-F238E27FC236}">
                  <a16:creationId xmlns:a16="http://schemas.microsoft.com/office/drawing/2014/main" id="{1ED84EFD-A288-D295-6F5F-FC7A76123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pic>
        <p:nvPicPr>
          <p:cNvPr id="30" name="Graphic 29" descr="Fire with solid fill">
            <a:extLst>
              <a:ext uri="{FF2B5EF4-FFF2-40B4-BE49-F238E27FC236}">
                <a16:creationId xmlns:a16="http://schemas.microsoft.com/office/drawing/2014/main" id="{6D2103A7-9B93-F19C-01E9-19717E7D1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92199" y="631370"/>
            <a:ext cx="2497219" cy="2497219"/>
          </a:xfrm>
          <a:prstGeom prst="rect">
            <a:avLst/>
          </a:prstGeom>
        </p:spPr>
      </p:pic>
      <p:pic>
        <p:nvPicPr>
          <p:cNvPr id="33" name="Picture 32" descr="A black and white logo&#10;&#10;Description automatically generated">
            <a:extLst>
              <a:ext uri="{FF2B5EF4-FFF2-40B4-BE49-F238E27FC236}">
                <a16:creationId xmlns:a16="http://schemas.microsoft.com/office/drawing/2014/main" id="{EB898A16-8427-BFEE-3489-FDC92C8ED4A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656" t="33880" r="10805" b="29981"/>
          <a:stretch>
            <a:fillRect/>
          </a:stretch>
        </p:blipFill>
        <p:spPr>
          <a:xfrm>
            <a:off x="14401800" y="8724901"/>
            <a:ext cx="3429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4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081DB7-94EF-617B-5CA6-06F25D01C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128CDF91-AA96-9E11-5780-011924EA9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896601" y="3695700"/>
            <a:ext cx="767506" cy="848073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DEDE23B-535D-6E63-43CD-639B1240D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96601" y="5238239"/>
            <a:ext cx="959314" cy="838200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DA61F58F-18B3-662E-26FF-9CD519CE1A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905000" y="3744191"/>
            <a:ext cx="826528" cy="826528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F9E46D3-9AB2-5308-1F27-C2492C50C8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905000" y="6782575"/>
            <a:ext cx="826528" cy="82652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991187E-ED62-5A52-BD11-BC6920CCC409}"/>
              </a:ext>
            </a:extLst>
          </p:cNvPr>
          <p:cNvSpPr txBox="1">
            <a:spLocks/>
          </p:cNvSpPr>
          <p:nvPr/>
        </p:nvSpPr>
        <p:spPr>
          <a:xfrm>
            <a:off x="990600" y="918257"/>
            <a:ext cx="11506200" cy="18500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6600" b="1" dirty="0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Cybersecurity</a:t>
            </a:r>
          </a:p>
          <a:p>
            <a:pPr algn="l">
              <a:lnSpc>
                <a:spcPct val="100000"/>
              </a:lnSpc>
            </a:pPr>
            <a:r>
              <a:rPr lang="en-US" sz="6600" b="1" dirty="0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Checklist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EDF54A19-577C-7896-0D44-9950EE4E73D2}"/>
              </a:ext>
            </a:extLst>
          </p:cNvPr>
          <p:cNvSpPr txBox="1"/>
          <p:nvPr/>
        </p:nvSpPr>
        <p:spPr>
          <a:xfrm>
            <a:off x="12084516" y="5507242"/>
            <a:ext cx="6629400" cy="33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5"/>
              </a:lnSpc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Montserrat" pitchFamily="2" charset="77"/>
              </a:rPr>
              <a:t>Backup &amp; Data Recovery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A1D36134-8DAA-77A2-35E9-FB9F82CB421A}"/>
              </a:ext>
            </a:extLst>
          </p:cNvPr>
          <p:cNvSpPr txBox="1"/>
          <p:nvPr/>
        </p:nvSpPr>
        <p:spPr>
          <a:xfrm>
            <a:off x="11958988" y="4048024"/>
            <a:ext cx="6629400" cy="33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5"/>
              </a:lnSpc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Montserrat" pitchFamily="2" charset="77"/>
              </a:rPr>
              <a:t>Secure Remote Access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613314BF-14BA-EDEE-6F08-3DC26A4AF18C}"/>
              </a:ext>
            </a:extLst>
          </p:cNvPr>
          <p:cNvSpPr txBox="1"/>
          <p:nvPr/>
        </p:nvSpPr>
        <p:spPr>
          <a:xfrm>
            <a:off x="3124200" y="7020597"/>
            <a:ext cx="6629400" cy="33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5"/>
              </a:lnSpc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Montserrat" pitchFamily="2" charset="77"/>
              </a:rPr>
              <a:t>Multifactor Authentication</a:t>
            </a: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FE996AA2-DD1A-452A-DD8C-F6434FE24CCF}"/>
              </a:ext>
            </a:extLst>
          </p:cNvPr>
          <p:cNvSpPr txBox="1"/>
          <p:nvPr/>
        </p:nvSpPr>
        <p:spPr>
          <a:xfrm>
            <a:off x="3124200" y="4046292"/>
            <a:ext cx="7172720" cy="33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5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Montserrat" pitchFamily="2" charset="77"/>
              </a:rPr>
              <a:t>24x7 Managed Detection &amp; Response</a:t>
            </a: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824402F5-D229-C31E-7631-30298175800E}"/>
              </a:ext>
            </a:extLst>
          </p:cNvPr>
          <p:cNvSpPr/>
          <p:nvPr/>
        </p:nvSpPr>
        <p:spPr>
          <a:xfrm>
            <a:off x="10954021" y="6751732"/>
            <a:ext cx="844473" cy="826528"/>
          </a:xfrm>
          <a:custGeom>
            <a:avLst/>
            <a:gdLst/>
            <a:ahLst/>
            <a:cxnLst/>
            <a:rect l="l" t="t" r="r" b="b"/>
            <a:pathLst>
              <a:path w="1225759" h="1199712">
                <a:moveTo>
                  <a:pt x="0" y="0"/>
                </a:moveTo>
                <a:lnTo>
                  <a:pt x="1225759" y="0"/>
                </a:lnTo>
                <a:lnTo>
                  <a:pt x="1225759" y="1199712"/>
                </a:lnTo>
                <a:lnTo>
                  <a:pt x="0" y="11997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78"/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A1E6AF19-37D1-522B-1DD6-A9BC1077F18A}"/>
              </a:ext>
            </a:extLst>
          </p:cNvPr>
          <p:cNvSpPr txBox="1"/>
          <p:nvPr/>
        </p:nvSpPr>
        <p:spPr>
          <a:xfrm>
            <a:off x="12115800" y="7018092"/>
            <a:ext cx="6629400" cy="33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5"/>
              </a:lnSpc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Montserrat" pitchFamily="2" charset="77"/>
              </a:rPr>
              <a:t>Email Security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81431BA7-DEC1-2799-74BD-32D07584CEC4}"/>
              </a:ext>
            </a:extLst>
          </p:cNvPr>
          <p:cNvSpPr txBox="1"/>
          <p:nvPr/>
        </p:nvSpPr>
        <p:spPr>
          <a:xfrm>
            <a:off x="3160486" y="5507241"/>
            <a:ext cx="6629400" cy="33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5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Montserrat" pitchFamily="2" charset="77"/>
              </a:rPr>
              <a:t>Security Awareness Training</a:t>
            </a:r>
          </a:p>
        </p:txBody>
      </p:sp>
      <p:pic>
        <p:nvPicPr>
          <p:cNvPr id="26" name="Graphic 25" descr="Classroom with solid fill">
            <a:extLst>
              <a:ext uri="{FF2B5EF4-FFF2-40B4-BE49-F238E27FC236}">
                <a16:creationId xmlns:a16="http://schemas.microsoft.com/office/drawing/2014/main" id="{1799B0CF-929B-AFC2-BB89-B602AF44C9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17128" y="5162039"/>
            <a:ext cx="914400" cy="914400"/>
          </a:xfrm>
          <a:prstGeom prst="rect">
            <a:avLst/>
          </a:prstGeom>
        </p:spPr>
      </p:pic>
      <p:sp>
        <p:nvSpPr>
          <p:cNvPr id="27" name="Freeform 11">
            <a:extLst>
              <a:ext uri="{FF2B5EF4-FFF2-40B4-BE49-F238E27FC236}">
                <a16:creationId xmlns:a16="http://schemas.microsoft.com/office/drawing/2014/main" id="{21DAB5F5-AB07-CD01-2E05-2AE65B0CA540}"/>
              </a:ext>
            </a:extLst>
          </p:cNvPr>
          <p:cNvSpPr/>
          <p:nvPr/>
        </p:nvSpPr>
        <p:spPr>
          <a:xfrm>
            <a:off x="1828800" y="8344097"/>
            <a:ext cx="836675" cy="914400"/>
          </a:xfrm>
          <a:custGeom>
            <a:avLst/>
            <a:gdLst/>
            <a:ahLst/>
            <a:cxnLst/>
            <a:rect l="l" t="t" r="r" b="b"/>
            <a:pathLst>
              <a:path w="1097736" h="1199712">
                <a:moveTo>
                  <a:pt x="0" y="0"/>
                </a:moveTo>
                <a:lnTo>
                  <a:pt x="1097736" y="0"/>
                </a:lnTo>
                <a:lnTo>
                  <a:pt x="1097736" y="1199712"/>
                </a:lnTo>
                <a:lnTo>
                  <a:pt x="0" y="119971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78"/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4E66D76F-E9D1-5020-B3A3-FA2234E5A262}"/>
              </a:ext>
            </a:extLst>
          </p:cNvPr>
          <p:cNvSpPr txBox="1"/>
          <p:nvPr/>
        </p:nvSpPr>
        <p:spPr>
          <a:xfrm>
            <a:off x="3124200" y="8607178"/>
            <a:ext cx="6629400" cy="33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5"/>
              </a:lnSpc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Montserrat" pitchFamily="2" charset="77"/>
              </a:rPr>
              <a:t>Vulnerability Testing &amp; Patching </a:t>
            </a:r>
          </a:p>
        </p:txBody>
      </p:sp>
      <p:pic>
        <p:nvPicPr>
          <p:cNvPr id="31" name="Graphic 30" descr="Shield Tick with solid fill">
            <a:extLst>
              <a:ext uri="{FF2B5EF4-FFF2-40B4-BE49-F238E27FC236}">
                <a16:creationId xmlns:a16="http://schemas.microsoft.com/office/drawing/2014/main" id="{4EB5E347-D646-2C6C-9227-1F256CF268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820400" y="8105566"/>
            <a:ext cx="1062387" cy="1062387"/>
          </a:xfrm>
          <a:prstGeom prst="rect">
            <a:avLst/>
          </a:prstGeom>
        </p:spPr>
      </p:pic>
      <p:sp>
        <p:nvSpPr>
          <p:cNvPr id="32" name="TextBox 15">
            <a:extLst>
              <a:ext uri="{FF2B5EF4-FFF2-40B4-BE49-F238E27FC236}">
                <a16:creationId xmlns:a16="http://schemas.microsoft.com/office/drawing/2014/main" id="{1B2BD5AA-BC37-8156-43C6-E06AD6385FF3}"/>
              </a:ext>
            </a:extLst>
          </p:cNvPr>
          <p:cNvSpPr txBox="1"/>
          <p:nvPr/>
        </p:nvSpPr>
        <p:spPr>
          <a:xfrm>
            <a:off x="12115800" y="8614689"/>
            <a:ext cx="6629400" cy="33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5"/>
              </a:lnSpc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Montserrat" pitchFamily="2" charset="77"/>
              </a:rPr>
              <a:t>Gov. Risk &amp; Compliance</a:t>
            </a:r>
          </a:p>
        </p:txBody>
      </p:sp>
      <p:pic>
        <p:nvPicPr>
          <p:cNvPr id="33" name="Picture 32" descr="A black and white logo&#10;&#10;Description automatically generated">
            <a:extLst>
              <a:ext uri="{FF2B5EF4-FFF2-40B4-BE49-F238E27FC236}">
                <a16:creationId xmlns:a16="http://schemas.microsoft.com/office/drawing/2014/main" id="{9E2609C6-38B9-DA1B-D561-2F0458F7FB6B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10656" t="33880" r="10805" b="29981"/>
          <a:stretch>
            <a:fillRect/>
          </a:stretch>
        </p:blipFill>
        <p:spPr>
          <a:xfrm>
            <a:off x="14325600" y="723900"/>
            <a:ext cx="3429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71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8C231D-4A46-B1D3-45F4-2DEA003C7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440B5B7-A5EF-9173-3041-F83EC158F00A}"/>
              </a:ext>
            </a:extLst>
          </p:cNvPr>
          <p:cNvSpPr txBox="1">
            <a:spLocks/>
          </p:cNvSpPr>
          <p:nvPr/>
        </p:nvSpPr>
        <p:spPr>
          <a:xfrm>
            <a:off x="0" y="3293415"/>
            <a:ext cx="18288000" cy="18500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Compliance &amp; Oversight</a:t>
            </a:r>
            <a:endParaRPr lang="en-US" sz="6600" b="1" dirty="0">
              <a:solidFill>
                <a:srgbClr val="00D2C4"/>
              </a:solidFill>
              <a:latin typeface="Montserrat" pitchFamily="2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A0FF9AB7-8430-9477-DAE6-23AF29D792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56" t="33880" r="10805" b="29981"/>
          <a:stretch>
            <a:fillRect/>
          </a:stretch>
        </p:blipFill>
        <p:spPr>
          <a:xfrm>
            <a:off x="14401800" y="8724901"/>
            <a:ext cx="3429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1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416DB-B54A-9FD6-D96E-B6C1ED1AF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EC9BB18-BF6E-6CBB-8EBD-1D67A8AEEB45}"/>
              </a:ext>
            </a:extLst>
          </p:cNvPr>
          <p:cNvSpPr txBox="1">
            <a:spLocks/>
          </p:cNvSpPr>
          <p:nvPr/>
        </p:nvSpPr>
        <p:spPr>
          <a:xfrm>
            <a:off x="212464" y="121170"/>
            <a:ext cx="17863073" cy="1628826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is Governance, Risk, &amp; Compliance (GRC)?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ED01EC-942C-32D9-DAE8-7879496C234C}"/>
              </a:ext>
            </a:extLst>
          </p:cNvPr>
          <p:cNvSpPr txBox="1">
            <a:spLocks/>
          </p:cNvSpPr>
          <p:nvPr/>
        </p:nvSpPr>
        <p:spPr>
          <a:xfrm>
            <a:off x="3820943" y="2298716"/>
            <a:ext cx="14254593" cy="5689569"/>
          </a:xfrm>
          <a:prstGeom prst="rect">
            <a:avLst/>
          </a:prstGeom>
        </p:spPr>
        <p:txBody>
          <a:bodyPr vert="horz" lIns="137160" tIns="68580" rIns="137160" bIns="6858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600" b="1" dirty="0">
                <a:solidFill>
                  <a:srgbClr val="00D2C4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Governance</a:t>
            </a:r>
            <a:b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000" dirty="0">
                <a:solidFill>
                  <a:schemeClr val="bg1"/>
                </a:solidFill>
                <a:latin typeface="Montserrat" panose="000005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practice of creating and implementing security policies, procedures, and internal systems focused on protecting the organization.</a:t>
            </a:r>
          </a:p>
          <a:p>
            <a:pPr algn="l">
              <a:lnSpc>
                <a:spcPct val="100000"/>
              </a:lnSpc>
            </a:pPr>
            <a:endParaRPr lang="en-US" sz="3000" dirty="0">
              <a:solidFill>
                <a:schemeClr val="bg1"/>
              </a:solidFill>
              <a:latin typeface="Montserrat" panose="000005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sz="3600" b="1" dirty="0">
                <a:solidFill>
                  <a:srgbClr val="00D2C4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Risk</a:t>
            </a:r>
            <a:b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000" dirty="0">
                <a:solidFill>
                  <a:schemeClr val="bg1"/>
                </a:solidFill>
                <a:latin typeface="Montserrat" panose="000005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 evaluation of an organization’s potential for being attacked or compromised.</a:t>
            </a:r>
          </a:p>
          <a:p>
            <a:pPr algn="l">
              <a:lnSpc>
                <a:spcPct val="100000"/>
              </a:lnSpc>
            </a:pPr>
            <a:endParaRPr lang="en-US" sz="3000" dirty="0">
              <a:solidFill>
                <a:schemeClr val="bg1"/>
              </a:solidFill>
              <a:latin typeface="Montserrat" panose="000005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sz="3600" b="1" dirty="0">
                <a:solidFill>
                  <a:srgbClr val="00D2C4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Compliance</a:t>
            </a:r>
            <a:b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000" dirty="0">
                <a:solidFill>
                  <a:schemeClr val="bg1"/>
                </a:solidFill>
                <a:latin typeface="Montserrat" panose="000005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Adherence to an established framework of standards such as NIST, HIPAA, CMMC, or a set of guidelines such </a:t>
            </a:r>
            <a:r>
              <a:rPr lang="en-US" sz="3000">
                <a:solidFill>
                  <a:schemeClr val="bg1"/>
                </a:solidFill>
                <a:latin typeface="Montserrat" panose="000005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as the NYS </a:t>
            </a:r>
            <a:r>
              <a:rPr lang="en-US" sz="3000" dirty="0">
                <a:solidFill>
                  <a:schemeClr val="bg1"/>
                </a:solidFill>
                <a:latin typeface="Montserrat" panose="000005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Shield Act or the FTC Safeguards.</a:t>
            </a:r>
          </a:p>
          <a:p>
            <a:pPr algn="l">
              <a:lnSpc>
                <a:spcPct val="100000"/>
              </a:lnSpc>
            </a:pPr>
            <a:endParaRPr lang="en-US" sz="3000" dirty="0">
              <a:solidFill>
                <a:schemeClr val="bg1"/>
              </a:solidFill>
              <a:latin typeface="Montserrat" panose="000005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3600" b="1" dirty="0">
              <a:solidFill>
                <a:schemeClr val="bg1"/>
              </a:solidFill>
              <a:latin typeface="Montserrat" panose="000005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 descr="A white head with a shield and a check mark&#10;&#10;Description automatically generated">
            <a:extLst>
              <a:ext uri="{FF2B5EF4-FFF2-40B4-BE49-F238E27FC236}">
                <a16:creationId xmlns:a16="http://schemas.microsoft.com/office/drawing/2014/main" id="{593F49E7-F49B-013B-6602-EDC11C4F3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00" y="3718253"/>
            <a:ext cx="2123441" cy="246888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A42AA007-7B6E-EE5E-0E77-647573B895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656" t="33880" r="10805" b="29981"/>
          <a:stretch>
            <a:fillRect/>
          </a:stretch>
        </p:blipFill>
        <p:spPr>
          <a:xfrm>
            <a:off x="14401800" y="8724901"/>
            <a:ext cx="3429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787867" y="8980805"/>
            <a:ext cx="1349143" cy="50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Montserrat" pitchFamily="2" charset="77"/>
              </a:rPr>
              <a:t>2024</a:t>
            </a:r>
          </a:p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Montserrat" pitchFamily="2" charset="77"/>
              </a:rPr>
              <a:t>M.A. POLCE</a:t>
            </a:r>
          </a:p>
        </p:txBody>
      </p:sp>
      <p:pic>
        <p:nvPicPr>
          <p:cNvPr id="2" name="Picture 1" descr="A silhouette of a person standing on a mountain&#10;&#10;Description automatically generated">
            <a:extLst>
              <a:ext uri="{FF2B5EF4-FFF2-40B4-BE49-F238E27FC236}">
                <a16:creationId xmlns:a16="http://schemas.microsoft.com/office/drawing/2014/main" id="{0987F57D-5BBC-8FD7-2128-DC1A004151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5" t="-550" r="10338" b="550"/>
          <a:stretch/>
        </p:blipFill>
        <p:spPr>
          <a:xfrm>
            <a:off x="0" y="0"/>
            <a:ext cx="6400801" cy="1028700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EE43F55B-E1CE-0575-7928-25906135F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92509"/>
            <a:ext cx="4365940" cy="3373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D5069E-042E-814F-6699-A7AA0ED0EE2A}"/>
              </a:ext>
            </a:extLst>
          </p:cNvPr>
          <p:cNvSpPr txBox="1"/>
          <p:nvPr/>
        </p:nvSpPr>
        <p:spPr>
          <a:xfrm>
            <a:off x="7772400" y="8129108"/>
            <a:ext cx="1076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SOC 2 Type II Compliant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E1233-5982-3D24-CA9B-31F276E11CC1}"/>
              </a:ext>
            </a:extLst>
          </p:cNvPr>
          <p:cNvSpPr txBox="1"/>
          <p:nvPr/>
        </p:nvSpPr>
        <p:spPr>
          <a:xfrm>
            <a:off x="7805310" y="3468116"/>
            <a:ext cx="1072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Dedicated Cyber Practice (CISM/CISSP)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550409-CA1D-22CD-9840-516D732FA8E8}"/>
              </a:ext>
            </a:extLst>
          </p:cNvPr>
          <p:cNvSpPr txBox="1"/>
          <p:nvPr/>
        </p:nvSpPr>
        <p:spPr>
          <a:xfrm>
            <a:off x="7792058" y="4630212"/>
            <a:ext cx="1072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24 x 7 x 365 Operation – Ready to Respond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B9A5F7-6480-4AD7-38DE-C28DAFF8AACA}"/>
              </a:ext>
            </a:extLst>
          </p:cNvPr>
          <p:cNvSpPr txBox="1"/>
          <p:nvPr/>
        </p:nvSpPr>
        <p:spPr>
          <a:xfrm>
            <a:off x="7792058" y="1136668"/>
            <a:ext cx="1127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25+ Years Providing IT &amp; Cybersecurity Services</a:t>
            </a:r>
          </a:p>
        </p:txBody>
      </p:sp>
      <p:sp>
        <p:nvSpPr>
          <p:cNvPr id="14" name="Rounded Rectangle 64">
            <a:extLst>
              <a:ext uri="{FF2B5EF4-FFF2-40B4-BE49-F238E27FC236}">
                <a16:creationId xmlns:a16="http://schemas.microsoft.com/office/drawing/2014/main" id="{706E28F8-8FE1-1956-48C7-D222CD7E3F59}"/>
              </a:ext>
            </a:extLst>
          </p:cNvPr>
          <p:cNvSpPr/>
          <p:nvPr/>
        </p:nvSpPr>
        <p:spPr>
          <a:xfrm>
            <a:off x="0" y="662277"/>
            <a:ext cx="6781800" cy="1670567"/>
          </a:xfrm>
          <a:prstGeom prst="roundRect">
            <a:avLst>
              <a:gd name="adj" fmla="val 0"/>
            </a:avLst>
          </a:prstGeom>
          <a:solidFill>
            <a:srgbClr val="0072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FB1F0F3-7E75-E894-1C48-1F02214EB5F8}"/>
              </a:ext>
            </a:extLst>
          </p:cNvPr>
          <p:cNvSpPr txBox="1">
            <a:spLocks/>
          </p:cNvSpPr>
          <p:nvPr/>
        </p:nvSpPr>
        <p:spPr>
          <a:xfrm>
            <a:off x="1371600" y="1105917"/>
            <a:ext cx="3151030" cy="783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About Us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FA54E7-00A0-F662-3C9E-09C5952813A8}"/>
              </a:ext>
            </a:extLst>
          </p:cNvPr>
          <p:cNvGrpSpPr/>
          <p:nvPr/>
        </p:nvGrpSpPr>
        <p:grpSpPr>
          <a:xfrm>
            <a:off x="7361274" y="1259169"/>
            <a:ext cx="278218" cy="278218"/>
            <a:chOff x="3159678" y="6885627"/>
            <a:chExt cx="601707" cy="60170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A6518AA-070A-293A-5DF0-058847420B63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 descr="Checkmark with solid fill">
              <a:extLst>
                <a:ext uri="{FF2B5EF4-FFF2-40B4-BE49-F238E27FC236}">
                  <a16:creationId xmlns:a16="http://schemas.microsoft.com/office/drawing/2014/main" id="{55FAC3D3-3B8D-5F94-270E-7FF0EE936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588117-0EC4-E451-F4AE-8A90CC418636}"/>
              </a:ext>
            </a:extLst>
          </p:cNvPr>
          <p:cNvGrpSpPr/>
          <p:nvPr/>
        </p:nvGrpSpPr>
        <p:grpSpPr>
          <a:xfrm>
            <a:off x="7361274" y="2423024"/>
            <a:ext cx="278218" cy="278218"/>
            <a:chOff x="3159678" y="6885627"/>
            <a:chExt cx="601707" cy="60170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F72B3D-F17C-4C8D-4388-771067E5E980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Graphic 20" descr="Checkmark with solid fill">
              <a:extLst>
                <a:ext uri="{FF2B5EF4-FFF2-40B4-BE49-F238E27FC236}">
                  <a16:creationId xmlns:a16="http://schemas.microsoft.com/office/drawing/2014/main" id="{B4AD95B6-C633-2B7D-54BA-704BDB287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A7B6AB-41F2-67BB-9474-431B44FC843F}"/>
              </a:ext>
            </a:extLst>
          </p:cNvPr>
          <p:cNvGrpSpPr/>
          <p:nvPr/>
        </p:nvGrpSpPr>
        <p:grpSpPr>
          <a:xfrm>
            <a:off x="7361274" y="3586879"/>
            <a:ext cx="278218" cy="278218"/>
            <a:chOff x="3159678" y="6885627"/>
            <a:chExt cx="601707" cy="60170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B5DA4FC-4810-872B-074D-A0E33D1A614E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 descr="Checkmark with solid fill">
              <a:extLst>
                <a:ext uri="{FF2B5EF4-FFF2-40B4-BE49-F238E27FC236}">
                  <a16:creationId xmlns:a16="http://schemas.microsoft.com/office/drawing/2014/main" id="{BE511749-34B8-7FE8-3748-FD13C55E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C61DE8-DC77-0974-3479-9E1DA5FA39E8}"/>
              </a:ext>
            </a:extLst>
          </p:cNvPr>
          <p:cNvGrpSpPr/>
          <p:nvPr/>
        </p:nvGrpSpPr>
        <p:grpSpPr>
          <a:xfrm>
            <a:off x="7361274" y="4750734"/>
            <a:ext cx="278218" cy="278218"/>
            <a:chOff x="3159678" y="6885627"/>
            <a:chExt cx="601707" cy="60170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BBBD999-C090-59E0-CBFA-9707F3EF8978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 descr="Checkmark with solid fill">
              <a:extLst>
                <a:ext uri="{FF2B5EF4-FFF2-40B4-BE49-F238E27FC236}">
                  <a16:creationId xmlns:a16="http://schemas.microsoft.com/office/drawing/2014/main" id="{61A27CD5-A210-C1B2-535C-F8A6B7278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A6E91A-320D-7840-DF8E-D4DDB272DAC2}"/>
              </a:ext>
            </a:extLst>
          </p:cNvPr>
          <p:cNvGrpSpPr/>
          <p:nvPr/>
        </p:nvGrpSpPr>
        <p:grpSpPr>
          <a:xfrm>
            <a:off x="7361274" y="8242299"/>
            <a:ext cx="278218" cy="278218"/>
            <a:chOff x="3159678" y="6885627"/>
            <a:chExt cx="601707" cy="60170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EFD348-56DD-701B-2083-6844B3F564E4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 descr="Checkmark with solid fill">
              <a:extLst>
                <a:ext uri="{FF2B5EF4-FFF2-40B4-BE49-F238E27FC236}">
                  <a16:creationId xmlns:a16="http://schemas.microsoft.com/office/drawing/2014/main" id="{AADFEC3E-0010-95D5-9C0B-0158D4798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800F5C7-7A87-638E-13CD-CA4315A6B491}"/>
              </a:ext>
            </a:extLst>
          </p:cNvPr>
          <p:cNvSpPr txBox="1"/>
          <p:nvPr/>
        </p:nvSpPr>
        <p:spPr>
          <a:xfrm>
            <a:off x="7830710" y="2137448"/>
            <a:ext cx="10763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Headquartered in the Griffiss Technology Park with </a:t>
            </a:r>
            <a:br>
              <a:rPr lang="en-US" sz="2800" b="1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800" b="1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offices in Syracuse.</a:t>
            </a:r>
          </a:p>
        </p:txBody>
      </p:sp>
      <p:pic>
        <p:nvPicPr>
          <p:cNvPr id="2050" name="Picture 2" descr="SOC-2-Logo">
            <a:extLst>
              <a:ext uri="{FF2B5EF4-FFF2-40B4-BE49-F238E27FC236}">
                <a16:creationId xmlns:a16="http://schemas.microsoft.com/office/drawing/2014/main" id="{4ABA85EA-F7F5-B9A6-858A-4B2839146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832" y="7684484"/>
            <a:ext cx="1437847" cy="142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4CB743-30C9-7F27-1F2E-507E89DD7477}"/>
              </a:ext>
            </a:extLst>
          </p:cNvPr>
          <p:cNvSpPr txBox="1"/>
          <p:nvPr/>
        </p:nvSpPr>
        <p:spPr>
          <a:xfrm>
            <a:off x="7811716" y="5808952"/>
            <a:ext cx="1072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Compliance Expertise in NIST, CMMC, and others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E1F1A9-D19B-AF3F-8551-4843F5611FB7}"/>
              </a:ext>
            </a:extLst>
          </p:cNvPr>
          <p:cNvGrpSpPr/>
          <p:nvPr/>
        </p:nvGrpSpPr>
        <p:grpSpPr>
          <a:xfrm>
            <a:off x="7361274" y="5914589"/>
            <a:ext cx="278218" cy="278218"/>
            <a:chOff x="3159678" y="6885627"/>
            <a:chExt cx="601707" cy="6017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BFAD91-704F-4492-578E-E42CF31581F7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Checkmark with solid fill">
              <a:extLst>
                <a:ext uri="{FF2B5EF4-FFF2-40B4-BE49-F238E27FC236}">
                  <a16:creationId xmlns:a16="http://schemas.microsoft.com/office/drawing/2014/main" id="{655F7460-B250-5D8C-C4BE-7FBA49B5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F7A03B4-8E74-EC60-CD1B-19032E5709E5}"/>
              </a:ext>
            </a:extLst>
          </p:cNvPr>
          <p:cNvSpPr txBox="1"/>
          <p:nvPr/>
        </p:nvSpPr>
        <p:spPr>
          <a:xfrm>
            <a:off x="7818974" y="6977347"/>
            <a:ext cx="1072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Large Public Sector Presence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C81DBC6-B36D-BC76-E110-3B48377D8878}"/>
              </a:ext>
            </a:extLst>
          </p:cNvPr>
          <p:cNvGrpSpPr/>
          <p:nvPr/>
        </p:nvGrpSpPr>
        <p:grpSpPr>
          <a:xfrm>
            <a:off x="7361274" y="7078444"/>
            <a:ext cx="278218" cy="278218"/>
            <a:chOff x="3159678" y="6885627"/>
            <a:chExt cx="601707" cy="601707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E516F3F-2498-847B-3B2F-6E693FE2D060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 descr="Checkmark with solid fill">
              <a:extLst>
                <a:ext uri="{FF2B5EF4-FFF2-40B4-BE49-F238E27FC236}">
                  <a16:creationId xmlns:a16="http://schemas.microsoft.com/office/drawing/2014/main" id="{AFBEB173-BFD9-034C-FE9A-D77A5329F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8260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E94CD0-AE59-71E1-AD26-9383EEE7B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8997F8D0-81B6-AA72-BDDF-B382305105E5}"/>
              </a:ext>
            </a:extLst>
          </p:cNvPr>
          <p:cNvSpPr txBox="1"/>
          <p:nvPr/>
        </p:nvSpPr>
        <p:spPr>
          <a:xfrm>
            <a:off x="838200" y="631370"/>
            <a:ext cx="12573000" cy="1401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423"/>
              </a:lnSpc>
              <a:spcBef>
                <a:spcPct val="0"/>
              </a:spcBef>
            </a:pPr>
            <a:r>
              <a:rPr lang="en-US" sz="6600" b="1" spc="-221" dirty="0">
                <a:solidFill>
                  <a:srgbClr val="FFFFFF"/>
                </a:solidFill>
                <a:latin typeface="Montserrat Medium" panose="00000600000000000000" pitchFamily="2" charset="0"/>
              </a:rPr>
              <a:t>The Cyber Risk Landscape</a:t>
            </a:r>
            <a:endParaRPr lang="en-US" sz="6600" b="1" spc="-221" dirty="0">
              <a:solidFill>
                <a:srgbClr val="00D2C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0C06B56-8BFF-3AC2-F7CB-C0C4B224F310}"/>
              </a:ext>
            </a:extLst>
          </p:cNvPr>
          <p:cNvSpPr txBox="1"/>
          <p:nvPr/>
        </p:nvSpPr>
        <p:spPr>
          <a:xfrm>
            <a:off x="2590799" y="3163060"/>
            <a:ext cx="14882191" cy="2457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PHAs are increasingly targeted by ransomware and phishing attacks.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They manage sensitive resident data: PII, income, housing records.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A breach or downtime can harm operations and vulnerable populations.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Cyber incidents are a matter of 'when', not 'if'.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C6A719-2E6B-2C9A-1465-CF8DFC7E308A}"/>
              </a:ext>
            </a:extLst>
          </p:cNvPr>
          <p:cNvGrpSpPr/>
          <p:nvPr/>
        </p:nvGrpSpPr>
        <p:grpSpPr>
          <a:xfrm>
            <a:off x="1973943" y="3342042"/>
            <a:ext cx="278218" cy="278218"/>
            <a:chOff x="3159678" y="6885627"/>
            <a:chExt cx="601707" cy="6017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F2A80BB-3EFA-8EEF-3246-C6206E242035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Checkmark with solid fill">
              <a:extLst>
                <a:ext uri="{FF2B5EF4-FFF2-40B4-BE49-F238E27FC236}">
                  <a16:creationId xmlns:a16="http://schemas.microsoft.com/office/drawing/2014/main" id="{0F0B6929-636F-8FD1-462B-794E59F61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E86A31-3200-35FA-9495-1D0A321D663F}"/>
              </a:ext>
            </a:extLst>
          </p:cNvPr>
          <p:cNvGrpSpPr/>
          <p:nvPr/>
        </p:nvGrpSpPr>
        <p:grpSpPr>
          <a:xfrm>
            <a:off x="1973943" y="3951642"/>
            <a:ext cx="278218" cy="278218"/>
            <a:chOff x="3159678" y="6885627"/>
            <a:chExt cx="601707" cy="60170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79AA43-3ABE-CDC0-858B-CF42B4F9FFF5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Checkmark with solid fill">
              <a:extLst>
                <a:ext uri="{FF2B5EF4-FFF2-40B4-BE49-F238E27FC236}">
                  <a16:creationId xmlns:a16="http://schemas.microsoft.com/office/drawing/2014/main" id="{069B3527-4240-BCFF-C84F-727130DEF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3BF648-29E2-38FE-8AA9-B298FFC45E42}"/>
              </a:ext>
            </a:extLst>
          </p:cNvPr>
          <p:cNvGrpSpPr/>
          <p:nvPr/>
        </p:nvGrpSpPr>
        <p:grpSpPr>
          <a:xfrm>
            <a:off x="1973943" y="4587823"/>
            <a:ext cx="278218" cy="278218"/>
            <a:chOff x="3159678" y="6885627"/>
            <a:chExt cx="601707" cy="60170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A529CA5-7267-6F84-CB78-B4F35BB830CA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Checkmark with solid fill">
              <a:extLst>
                <a:ext uri="{FF2B5EF4-FFF2-40B4-BE49-F238E27FC236}">
                  <a16:creationId xmlns:a16="http://schemas.microsoft.com/office/drawing/2014/main" id="{1167A63B-ADC5-2A4C-79D5-229AEC179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6C8550-4FE9-6312-34E1-0E76E683114E}"/>
              </a:ext>
            </a:extLst>
          </p:cNvPr>
          <p:cNvGrpSpPr/>
          <p:nvPr/>
        </p:nvGrpSpPr>
        <p:grpSpPr>
          <a:xfrm>
            <a:off x="1973943" y="5247042"/>
            <a:ext cx="278218" cy="278218"/>
            <a:chOff x="3159678" y="6885627"/>
            <a:chExt cx="601707" cy="6017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027C8F-11F8-DBA4-6963-DD896AF28C0A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Checkmark with solid fill">
              <a:extLst>
                <a:ext uri="{FF2B5EF4-FFF2-40B4-BE49-F238E27FC236}">
                  <a16:creationId xmlns:a16="http://schemas.microsoft.com/office/drawing/2014/main" id="{7949F35D-2A64-5FE9-ABCC-B308927D6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pic>
        <p:nvPicPr>
          <p:cNvPr id="33" name="Picture 32" descr="A black and white logo&#10;&#10;Description automatically generated">
            <a:extLst>
              <a:ext uri="{FF2B5EF4-FFF2-40B4-BE49-F238E27FC236}">
                <a16:creationId xmlns:a16="http://schemas.microsoft.com/office/drawing/2014/main" id="{34ABC8F0-8265-4574-4EE3-83AFB82C90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656" t="33880" r="10805" b="29981"/>
          <a:stretch>
            <a:fillRect/>
          </a:stretch>
        </p:blipFill>
        <p:spPr>
          <a:xfrm>
            <a:off x="14401800" y="8724901"/>
            <a:ext cx="3429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13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BAB758-1576-0B16-8BEC-8A22955F7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30E2F5B1-0C2A-BD3D-1DC8-116CC74C0CFB}"/>
              </a:ext>
            </a:extLst>
          </p:cNvPr>
          <p:cNvSpPr txBox="1"/>
          <p:nvPr/>
        </p:nvSpPr>
        <p:spPr>
          <a:xfrm>
            <a:off x="838200" y="631370"/>
            <a:ext cx="12573000" cy="1401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423"/>
              </a:lnSpc>
              <a:spcBef>
                <a:spcPct val="0"/>
              </a:spcBef>
            </a:pPr>
            <a:r>
              <a:rPr lang="en-US" sz="6600" b="1" spc="-221" dirty="0">
                <a:solidFill>
                  <a:srgbClr val="FFFFFF"/>
                </a:solidFill>
                <a:latin typeface="Montserrat Medium" panose="00000600000000000000" pitchFamily="2" charset="0"/>
              </a:rPr>
              <a:t>Top Challenges for PHAs</a:t>
            </a:r>
            <a:endParaRPr lang="en-US" sz="6600" b="1" spc="-221" dirty="0">
              <a:solidFill>
                <a:srgbClr val="00D2C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DEAC08F-1775-DF1B-42A0-51D692527605}"/>
              </a:ext>
            </a:extLst>
          </p:cNvPr>
          <p:cNvSpPr txBox="1"/>
          <p:nvPr/>
        </p:nvSpPr>
        <p:spPr>
          <a:xfrm>
            <a:off x="2590799" y="3163060"/>
            <a:ext cx="14882191" cy="2457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Outdated systems and legacy infrastructure.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Limited budgets and small IT/security teams.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Heavy reliance on third-party vendors and cloud tools.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Need to comply with multiple regulations (HUD, state, local).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D8A38-FD37-DE49-841E-CD8C02C32E36}"/>
              </a:ext>
            </a:extLst>
          </p:cNvPr>
          <p:cNvGrpSpPr/>
          <p:nvPr/>
        </p:nvGrpSpPr>
        <p:grpSpPr>
          <a:xfrm>
            <a:off x="1973943" y="3342042"/>
            <a:ext cx="278218" cy="278218"/>
            <a:chOff x="3159678" y="6885627"/>
            <a:chExt cx="601707" cy="6017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91EDB5-0262-69B7-B916-91398C687451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Checkmark with solid fill">
              <a:extLst>
                <a:ext uri="{FF2B5EF4-FFF2-40B4-BE49-F238E27FC236}">
                  <a16:creationId xmlns:a16="http://schemas.microsoft.com/office/drawing/2014/main" id="{EFBCCFB5-F9DF-63B6-9CFE-36D5E524B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438A8FA-0490-09C6-8A36-1162B7CFC616}"/>
              </a:ext>
            </a:extLst>
          </p:cNvPr>
          <p:cNvGrpSpPr/>
          <p:nvPr/>
        </p:nvGrpSpPr>
        <p:grpSpPr>
          <a:xfrm>
            <a:off x="1973943" y="3951642"/>
            <a:ext cx="278218" cy="278218"/>
            <a:chOff x="3159678" y="6885627"/>
            <a:chExt cx="601707" cy="60170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36D3C0C-D5DB-0399-9C8D-9D3F1A198F3C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Checkmark with solid fill">
              <a:extLst>
                <a:ext uri="{FF2B5EF4-FFF2-40B4-BE49-F238E27FC236}">
                  <a16:creationId xmlns:a16="http://schemas.microsoft.com/office/drawing/2014/main" id="{72665351-C887-665D-A874-CE1B6FC9C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053EEB-8D58-FEE2-BDF6-85F7BF0910D2}"/>
              </a:ext>
            </a:extLst>
          </p:cNvPr>
          <p:cNvGrpSpPr/>
          <p:nvPr/>
        </p:nvGrpSpPr>
        <p:grpSpPr>
          <a:xfrm>
            <a:off x="1973943" y="4587823"/>
            <a:ext cx="278218" cy="278218"/>
            <a:chOff x="3159678" y="6885627"/>
            <a:chExt cx="601707" cy="60170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FEF9D60-BA27-3D17-6F41-510A1DFBAAB4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Checkmark with solid fill">
              <a:extLst>
                <a:ext uri="{FF2B5EF4-FFF2-40B4-BE49-F238E27FC236}">
                  <a16:creationId xmlns:a16="http://schemas.microsoft.com/office/drawing/2014/main" id="{6626D839-91A1-5DC9-834F-AA79D9EF7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95DE9A-FCB2-E5E7-BE55-B441E9332CF6}"/>
              </a:ext>
            </a:extLst>
          </p:cNvPr>
          <p:cNvGrpSpPr/>
          <p:nvPr/>
        </p:nvGrpSpPr>
        <p:grpSpPr>
          <a:xfrm>
            <a:off x="1973943" y="5247042"/>
            <a:ext cx="278218" cy="278218"/>
            <a:chOff x="3159678" y="6885627"/>
            <a:chExt cx="601707" cy="6017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E1125D-4D89-B252-34CB-46F97F1044FD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Checkmark with solid fill">
              <a:extLst>
                <a:ext uri="{FF2B5EF4-FFF2-40B4-BE49-F238E27FC236}">
                  <a16:creationId xmlns:a16="http://schemas.microsoft.com/office/drawing/2014/main" id="{8059E9B7-D857-CED9-CA84-E225F06C5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pic>
        <p:nvPicPr>
          <p:cNvPr id="33" name="Picture 32" descr="A black and white logo&#10;&#10;Description automatically generated">
            <a:extLst>
              <a:ext uri="{FF2B5EF4-FFF2-40B4-BE49-F238E27FC236}">
                <a16:creationId xmlns:a16="http://schemas.microsoft.com/office/drawing/2014/main" id="{7CAC8942-8F28-7AE7-7C3C-B3664B38F3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656" t="33880" r="10805" b="29981"/>
          <a:stretch>
            <a:fillRect/>
          </a:stretch>
        </p:blipFill>
        <p:spPr>
          <a:xfrm>
            <a:off x="14401800" y="8724901"/>
            <a:ext cx="3429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8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964CFF-A1E8-3814-7208-D3B58DD70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ACD81A91-6EBC-CF76-8A30-278F510A934B}"/>
              </a:ext>
            </a:extLst>
          </p:cNvPr>
          <p:cNvSpPr txBox="1"/>
          <p:nvPr/>
        </p:nvSpPr>
        <p:spPr>
          <a:xfrm>
            <a:off x="838200" y="631370"/>
            <a:ext cx="12573000" cy="1401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423"/>
              </a:lnSpc>
              <a:spcBef>
                <a:spcPct val="0"/>
              </a:spcBef>
            </a:pPr>
            <a:r>
              <a:rPr lang="en-US" sz="6600" b="1" spc="-221" dirty="0">
                <a:solidFill>
                  <a:srgbClr val="FFFFFF"/>
                </a:solidFill>
                <a:latin typeface="Montserrat Medium" panose="00000600000000000000" pitchFamily="2" charset="0"/>
              </a:rPr>
              <a:t>Key Leadership Priorities</a:t>
            </a:r>
            <a:endParaRPr lang="en-US" sz="6600" b="1" spc="-221" dirty="0">
              <a:solidFill>
                <a:srgbClr val="00D2C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7450DBC-AED6-B62A-46CA-D94D45A49084}"/>
              </a:ext>
            </a:extLst>
          </p:cNvPr>
          <p:cNvSpPr txBox="1"/>
          <p:nvPr/>
        </p:nvSpPr>
        <p:spPr>
          <a:xfrm>
            <a:off x="2590799" y="3163060"/>
            <a:ext cx="14882191" cy="2457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Treat cybersecurity as a strategic priority at the board level.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Ensure appropriate funding for modern, secure IT systems.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Support development of incident response and risk policies.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Ask key questions: Are we protected? Are we prepared to respond?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40FC71-34B5-85D4-1872-E5B677622DF0}"/>
              </a:ext>
            </a:extLst>
          </p:cNvPr>
          <p:cNvGrpSpPr/>
          <p:nvPr/>
        </p:nvGrpSpPr>
        <p:grpSpPr>
          <a:xfrm>
            <a:off x="1973943" y="3342042"/>
            <a:ext cx="278218" cy="278218"/>
            <a:chOff x="3159678" y="6885627"/>
            <a:chExt cx="601707" cy="6017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78108B-ED7F-1E9C-C495-B46B561EB81C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Checkmark with solid fill">
              <a:extLst>
                <a:ext uri="{FF2B5EF4-FFF2-40B4-BE49-F238E27FC236}">
                  <a16:creationId xmlns:a16="http://schemas.microsoft.com/office/drawing/2014/main" id="{AF4E9902-567B-0769-74F1-C35AAFD1C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80DFF4-9A3F-3795-593F-9FD6CDE3385E}"/>
              </a:ext>
            </a:extLst>
          </p:cNvPr>
          <p:cNvGrpSpPr/>
          <p:nvPr/>
        </p:nvGrpSpPr>
        <p:grpSpPr>
          <a:xfrm>
            <a:off x="1973943" y="3951642"/>
            <a:ext cx="278218" cy="278218"/>
            <a:chOff x="3159678" y="6885627"/>
            <a:chExt cx="601707" cy="60170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6FD3971-CF62-DA2A-91CD-15A18ACC81BB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Checkmark with solid fill">
              <a:extLst>
                <a:ext uri="{FF2B5EF4-FFF2-40B4-BE49-F238E27FC236}">
                  <a16:creationId xmlns:a16="http://schemas.microsoft.com/office/drawing/2014/main" id="{81BC23F9-C624-3E2A-971C-37A46B006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4B6053-D7A5-B3C0-E24C-DB83E5B9667A}"/>
              </a:ext>
            </a:extLst>
          </p:cNvPr>
          <p:cNvGrpSpPr/>
          <p:nvPr/>
        </p:nvGrpSpPr>
        <p:grpSpPr>
          <a:xfrm>
            <a:off x="1973943" y="4587823"/>
            <a:ext cx="278218" cy="278218"/>
            <a:chOff x="3159678" y="6885627"/>
            <a:chExt cx="601707" cy="60170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703CF87-31B8-9025-B165-BCED2D97678F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Checkmark with solid fill">
              <a:extLst>
                <a:ext uri="{FF2B5EF4-FFF2-40B4-BE49-F238E27FC236}">
                  <a16:creationId xmlns:a16="http://schemas.microsoft.com/office/drawing/2014/main" id="{F5596373-C855-6270-DDFA-057C2705F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6C2E73-FDC8-CCA8-82D4-F777CC5FB563}"/>
              </a:ext>
            </a:extLst>
          </p:cNvPr>
          <p:cNvGrpSpPr/>
          <p:nvPr/>
        </p:nvGrpSpPr>
        <p:grpSpPr>
          <a:xfrm>
            <a:off x="1973943" y="5247042"/>
            <a:ext cx="278218" cy="278218"/>
            <a:chOff x="3159678" y="6885627"/>
            <a:chExt cx="601707" cy="6017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254EB9-9751-A173-C9C8-8FEEE6A72FBD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Checkmark with solid fill">
              <a:extLst>
                <a:ext uri="{FF2B5EF4-FFF2-40B4-BE49-F238E27FC236}">
                  <a16:creationId xmlns:a16="http://schemas.microsoft.com/office/drawing/2014/main" id="{E112333C-F39E-4476-76F1-A3374AE7F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pic>
        <p:nvPicPr>
          <p:cNvPr id="33" name="Picture 32" descr="A black and white logo&#10;&#10;Description automatically generated">
            <a:extLst>
              <a:ext uri="{FF2B5EF4-FFF2-40B4-BE49-F238E27FC236}">
                <a16:creationId xmlns:a16="http://schemas.microsoft.com/office/drawing/2014/main" id="{8FEEB18C-59B7-9D7E-ABC8-B745AACEA8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656" t="33880" r="10805" b="29981"/>
          <a:stretch>
            <a:fillRect/>
          </a:stretch>
        </p:blipFill>
        <p:spPr>
          <a:xfrm>
            <a:off x="14401800" y="8724901"/>
            <a:ext cx="3429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59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2E1C19-C288-00B6-BF10-FFF90513A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8F3E8506-51E0-CF5B-FC66-4B37DC57B08C}"/>
              </a:ext>
            </a:extLst>
          </p:cNvPr>
          <p:cNvSpPr txBox="1"/>
          <p:nvPr/>
        </p:nvSpPr>
        <p:spPr>
          <a:xfrm>
            <a:off x="838200" y="1186546"/>
            <a:ext cx="169926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6600" b="1" spc="-221" dirty="0">
                <a:solidFill>
                  <a:srgbClr val="FFFFFF"/>
                </a:solidFill>
                <a:latin typeface="Montserrat Medium" panose="00000600000000000000" pitchFamily="2" charset="0"/>
              </a:rPr>
              <a:t>Practical Steps to Strengthen Cyber Resilience</a:t>
            </a:r>
            <a:endParaRPr lang="en-US" sz="6600" b="1" spc="-221" dirty="0">
              <a:solidFill>
                <a:srgbClr val="00D2C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7BBD710-A94B-B28B-D345-47C2ED6F581B}"/>
              </a:ext>
            </a:extLst>
          </p:cNvPr>
          <p:cNvSpPr txBox="1"/>
          <p:nvPr/>
        </p:nvSpPr>
        <p:spPr>
          <a:xfrm>
            <a:off x="2590799" y="3718236"/>
            <a:ext cx="14882191" cy="2457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Implement Multi-Factor Authentication (MFA).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Train staff to detect phishing and report incidents.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Establish and test an incident response plan.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Evaluate and manage third-party vendor risks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5FDBF8-8044-8157-B1FF-29E09D220D36}"/>
              </a:ext>
            </a:extLst>
          </p:cNvPr>
          <p:cNvGrpSpPr/>
          <p:nvPr/>
        </p:nvGrpSpPr>
        <p:grpSpPr>
          <a:xfrm>
            <a:off x="1973943" y="3897218"/>
            <a:ext cx="278218" cy="278218"/>
            <a:chOff x="3159678" y="6885627"/>
            <a:chExt cx="601707" cy="6017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152D6F-5ABC-0E60-3794-9AAC4FBBBC11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Checkmark with solid fill">
              <a:extLst>
                <a:ext uri="{FF2B5EF4-FFF2-40B4-BE49-F238E27FC236}">
                  <a16:creationId xmlns:a16="http://schemas.microsoft.com/office/drawing/2014/main" id="{CE3E5D4A-94CA-E192-EB85-6F6F55D2C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821623F-8C6B-3DC2-DD8B-BA1160C7AD7B}"/>
              </a:ext>
            </a:extLst>
          </p:cNvPr>
          <p:cNvGrpSpPr/>
          <p:nvPr/>
        </p:nvGrpSpPr>
        <p:grpSpPr>
          <a:xfrm>
            <a:off x="1973943" y="4506818"/>
            <a:ext cx="278218" cy="278218"/>
            <a:chOff x="3159678" y="6885627"/>
            <a:chExt cx="601707" cy="60170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B9F0577-EBD4-196F-3505-508C35FDD8D4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Checkmark with solid fill">
              <a:extLst>
                <a:ext uri="{FF2B5EF4-FFF2-40B4-BE49-F238E27FC236}">
                  <a16:creationId xmlns:a16="http://schemas.microsoft.com/office/drawing/2014/main" id="{A6059897-54DA-53DD-4C9F-F111C934A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10C3CC-1823-811C-830F-79C27A11B69F}"/>
              </a:ext>
            </a:extLst>
          </p:cNvPr>
          <p:cNvGrpSpPr/>
          <p:nvPr/>
        </p:nvGrpSpPr>
        <p:grpSpPr>
          <a:xfrm>
            <a:off x="1973943" y="5142999"/>
            <a:ext cx="278218" cy="278218"/>
            <a:chOff x="3159678" y="6885627"/>
            <a:chExt cx="601707" cy="60170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D7A3870-AEDF-9A77-844B-AA15DE3A2697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Checkmark with solid fill">
              <a:extLst>
                <a:ext uri="{FF2B5EF4-FFF2-40B4-BE49-F238E27FC236}">
                  <a16:creationId xmlns:a16="http://schemas.microsoft.com/office/drawing/2014/main" id="{37A2E285-4D66-78CC-F0E5-50223C612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9FB212-A4E3-A776-03CE-923FDAF03354}"/>
              </a:ext>
            </a:extLst>
          </p:cNvPr>
          <p:cNvGrpSpPr/>
          <p:nvPr/>
        </p:nvGrpSpPr>
        <p:grpSpPr>
          <a:xfrm>
            <a:off x="1973943" y="5802218"/>
            <a:ext cx="278218" cy="278218"/>
            <a:chOff x="3159678" y="6885627"/>
            <a:chExt cx="601707" cy="6017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9E371EA-CE2B-6F33-3172-BE32AA1651B1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Checkmark with solid fill">
              <a:extLst>
                <a:ext uri="{FF2B5EF4-FFF2-40B4-BE49-F238E27FC236}">
                  <a16:creationId xmlns:a16="http://schemas.microsoft.com/office/drawing/2014/main" id="{3BC00A15-F428-DFC7-A91C-97B216ABC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pic>
        <p:nvPicPr>
          <p:cNvPr id="33" name="Picture 32" descr="A black and white logo&#10;&#10;Description automatically generated">
            <a:extLst>
              <a:ext uri="{FF2B5EF4-FFF2-40B4-BE49-F238E27FC236}">
                <a16:creationId xmlns:a16="http://schemas.microsoft.com/office/drawing/2014/main" id="{A383BC1E-E51E-9AAD-2C7F-10E496EDAA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656" t="33880" r="10805" b="29981"/>
          <a:stretch>
            <a:fillRect/>
          </a:stretch>
        </p:blipFill>
        <p:spPr>
          <a:xfrm>
            <a:off x="14401800" y="8724901"/>
            <a:ext cx="3429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81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2B3A80-B7B5-4FDA-2FD5-EE5C70231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07AF41FF-9DA1-7F35-6265-2BD430276083}"/>
              </a:ext>
            </a:extLst>
          </p:cNvPr>
          <p:cNvSpPr txBox="1"/>
          <p:nvPr/>
        </p:nvSpPr>
        <p:spPr>
          <a:xfrm>
            <a:off x="838200" y="631370"/>
            <a:ext cx="12573000" cy="1401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423"/>
              </a:lnSpc>
              <a:spcBef>
                <a:spcPct val="0"/>
              </a:spcBef>
            </a:pPr>
            <a:r>
              <a:rPr lang="en-US" sz="6600" b="1" spc="-221" dirty="0">
                <a:solidFill>
                  <a:srgbClr val="FFFFFF"/>
                </a:solidFill>
                <a:latin typeface="Montserrat Medium" panose="00000600000000000000" pitchFamily="2" charset="0"/>
              </a:rPr>
              <a:t>Final Message for Leadership</a:t>
            </a:r>
            <a:endParaRPr lang="en-US" sz="6600" b="1" spc="-221" dirty="0">
              <a:solidFill>
                <a:srgbClr val="00D2C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7EBFF7F-DCD2-C61C-071F-1BA07691571B}"/>
              </a:ext>
            </a:extLst>
          </p:cNvPr>
          <p:cNvSpPr txBox="1"/>
          <p:nvPr/>
        </p:nvSpPr>
        <p:spPr>
          <a:xfrm>
            <a:off x="2590799" y="3163060"/>
            <a:ext cx="14882191" cy="2457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Cybersecurity is not just IT—it’s a core part of public service delivery.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Leadership sets the tone for a secure and resilient culture.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Protecting systems protects resident safety and agency stability.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Be proactive, ask the right questions, and invest in resilience.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2E375C-9998-A142-3949-A337D3306A88}"/>
              </a:ext>
            </a:extLst>
          </p:cNvPr>
          <p:cNvGrpSpPr/>
          <p:nvPr/>
        </p:nvGrpSpPr>
        <p:grpSpPr>
          <a:xfrm>
            <a:off x="1973943" y="3342042"/>
            <a:ext cx="278218" cy="278218"/>
            <a:chOff x="3159678" y="6885627"/>
            <a:chExt cx="601707" cy="6017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337254-A509-AAF3-1E1F-36E404A568C6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Checkmark with solid fill">
              <a:extLst>
                <a:ext uri="{FF2B5EF4-FFF2-40B4-BE49-F238E27FC236}">
                  <a16:creationId xmlns:a16="http://schemas.microsoft.com/office/drawing/2014/main" id="{BD1CD745-0BC4-26A4-1170-17959F870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5109116-2626-2D8A-D125-3091CD59C790}"/>
              </a:ext>
            </a:extLst>
          </p:cNvPr>
          <p:cNvGrpSpPr/>
          <p:nvPr/>
        </p:nvGrpSpPr>
        <p:grpSpPr>
          <a:xfrm>
            <a:off x="1973943" y="3951642"/>
            <a:ext cx="278218" cy="278218"/>
            <a:chOff x="3159678" y="6885627"/>
            <a:chExt cx="601707" cy="60170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E9B18F-A185-EB98-8BF9-F03B3C40BB21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Checkmark with solid fill">
              <a:extLst>
                <a:ext uri="{FF2B5EF4-FFF2-40B4-BE49-F238E27FC236}">
                  <a16:creationId xmlns:a16="http://schemas.microsoft.com/office/drawing/2014/main" id="{71D87CCD-F114-3615-F4AB-648A7B64A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7BC279-3C0B-C80C-4451-252499CD01DB}"/>
              </a:ext>
            </a:extLst>
          </p:cNvPr>
          <p:cNvGrpSpPr/>
          <p:nvPr/>
        </p:nvGrpSpPr>
        <p:grpSpPr>
          <a:xfrm>
            <a:off x="1973943" y="4587823"/>
            <a:ext cx="278218" cy="278218"/>
            <a:chOff x="3159678" y="6885627"/>
            <a:chExt cx="601707" cy="60170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564D992-A907-6A69-EEB1-723533963ACE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Checkmark with solid fill">
              <a:extLst>
                <a:ext uri="{FF2B5EF4-FFF2-40B4-BE49-F238E27FC236}">
                  <a16:creationId xmlns:a16="http://schemas.microsoft.com/office/drawing/2014/main" id="{E12B5E4D-F784-38D0-1EA4-7AB4A59A1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7BBB9F-E786-BA1E-B246-4F410D81BB81}"/>
              </a:ext>
            </a:extLst>
          </p:cNvPr>
          <p:cNvGrpSpPr/>
          <p:nvPr/>
        </p:nvGrpSpPr>
        <p:grpSpPr>
          <a:xfrm>
            <a:off x="1973943" y="5247042"/>
            <a:ext cx="278218" cy="278218"/>
            <a:chOff x="3159678" y="6885627"/>
            <a:chExt cx="601707" cy="6017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B7FB805-4E4E-E18A-9954-F8B37D05F953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Checkmark with solid fill">
              <a:extLst>
                <a:ext uri="{FF2B5EF4-FFF2-40B4-BE49-F238E27FC236}">
                  <a16:creationId xmlns:a16="http://schemas.microsoft.com/office/drawing/2014/main" id="{C1DCAF0C-CA6C-99CD-BB40-418EA3D28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pic>
        <p:nvPicPr>
          <p:cNvPr id="33" name="Picture 32" descr="A black and white logo&#10;&#10;Description automatically generated">
            <a:extLst>
              <a:ext uri="{FF2B5EF4-FFF2-40B4-BE49-F238E27FC236}">
                <a16:creationId xmlns:a16="http://schemas.microsoft.com/office/drawing/2014/main" id="{C6C58C40-050B-C472-468C-1A80F6BDBA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656" t="33880" r="10805" b="29981"/>
          <a:stretch>
            <a:fillRect/>
          </a:stretch>
        </p:blipFill>
        <p:spPr>
          <a:xfrm>
            <a:off x="14401800" y="8724901"/>
            <a:ext cx="3429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93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CF2026-063C-45F8-5AE7-8C00142CD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40F0D32-958C-15B8-CC1D-765A6024C09B}"/>
              </a:ext>
            </a:extLst>
          </p:cNvPr>
          <p:cNvSpPr txBox="1">
            <a:spLocks/>
          </p:cNvSpPr>
          <p:nvPr/>
        </p:nvSpPr>
        <p:spPr>
          <a:xfrm>
            <a:off x="4800600" y="3543300"/>
            <a:ext cx="11506200" cy="18500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Choosing a Partner</a:t>
            </a:r>
            <a:endParaRPr lang="en-US" sz="6600" b="1" dirty="0">
              <a:solidFill>
                <a:srgbClr val="00D2C4"/>
              </a:solidFill>
              <a:latin typeface="Montserrat" pitchFamily="2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C8026CA9-5601-360B-714B-0E0DB09BEB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56" t="33880" r="10805" b="29981"/>
          <a:stretch>
            <a:fillRect/>
          </a:stretch>
        </p:blipFill>
        <p:spPr>
          <a:xfrm>
            <a:off x="14401800" y="8724901"/>
            <a:ext cx="3429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99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minated server room panel">
            <a:extLst>
              <a:ext uri="{FF2B5EF4-FFF2-40B4-BE49-F238E27FC236}">
                <a16:creationId xmlns:a16="http://schemas.microsoft.com/office/drawing/2014/main" id="{CE51C80A-20CD-28FE-F38A-7329C061E3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2" r="32626"/>
          <a:stretch/>
        </p:blipFill>
        <p:spPr>
          <a:xfrm>
            <a:off x="0" y="-2939"/>
            <a:ext cx="7330914" cy="10251839"/>
          </a:xfrm>
          <a:prstGeom prst="rect">
            <a:avLst/>
          </a:prstGeom>
        </p:spPr>
      </p:pic>
      <p:sp>
        <p:nvSpPr>
          <p:cNvPr id="8" name="Rounded Rectangle 24">
            <a:extLst>
              <a:ext uri="{FF2B5EF4-FFF2-40B4-BE49-F238E27FC236}">
                <a16:creationId xmlns:a16="http://schemas.microsoft.com/office/drawing/2014/main" id="{7AD3C959-49B4-9D68-4C9F-DD07C5B633DD}"/>
              </a:ext>
            </a:extLst>
          </p:cNvPr>
          <p:cNvSpPr/>
          <p:nvPr/>
        </p:nvSpPr>
        <p:spPr>
          <a:xfrm>
            <a:off x="-228600" y="812511"/>
            <a:ext cx="8341567" cy="2064643"/>
          </a:xfrm>
          <a:prstGeom prst="roundRect">
            <a:avLst>
              <a:gd name="adj" fmla="val 0"/>
            </a:avLst>
          </a:prstGeom>
          <a:solidFill>
            <a:srgbClr val="0072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3ABCA899-24D4-10E2-2159-0676D6E93059}"/>
              </a:ext>
            </a:extLst>
          </p:cNvPr>
          <p:cNvSpPr txBox="1"/>
          <p:nvPr/>
        </p:nvSpPr>
        <p:spPr>
          <a:xfrm>
            <a:off x="1086851" y="1498583"/>
            <a:ext cx="569494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800" b="1" spc="-135">
                <a:solidFill>
                  <a:schemeClr val="bg1"/>
                </a:solidFill>
                <a:latin typeface="Montserrat" pitchFamily="2" charset="77"/>
              </a:rPr>
              <a:t>Core Service Areas</a:t>
            </a:r>
          </a:p>
        </p:txBody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id="{CC25C8C0-17C7-620A-597A-1AF157ED8D7E}"/>
              </a:ext>
            </a:extLst>
          </p:cNvPr>
          <p:cNvGrpSpPr/>
          <p:nvPr/>
        </p:nvGrpSpPr>
        <p:grpSpPr>
          <a:xfrm>
            <a:off x="9448800" y="4278068"/>
            <a:ext cx="7588800" cy="3806311"/>
            <a:chOff x="0" y="3147549"/>
            <a:chExt cx="8953013" cy="4443929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4D5EF2AF-814B-51C9-9962-D54E74F7C478}"/>
                </a:ext>
              </a:extLst>
            </p:cNvPr>
            <p:cNvSpPr txBox="1"/>
            <p:nvPr/>
          </p:nvSpPr>
          <p:spPr>
            <a:xfrm>
              <a:off x="0" y="3147549"/>
              <a:ext cx="8953013" cy="444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4"/>
                </a:lnSpc>
              </a:pPr>
              <a:r>
                <a:rPr lang="en-US" sz="3200" b="1" spc="220">
                  <a:solidFill>
                    <a:schemeClr val="bg1"/>
                  </a:solidFill>
                  <a:latin typeface="Montserrat" pitchFamily="2" charset="77"/>
                </a:rPr>
                <a:t>Cybersecurity </a:t>
              </a:r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950FB103-A30A-79DA-8FBE-D3250E11894E}"/>
                </a:ext>
              </a:extLst>
            </p:cNvPr>
            <p:cNvSpPr txBox="1"/>
            <p:nvPr/>
          </p:nvSpPr>
          <p:spPr>
            <a:xfrm>
              <a:off x="0" y="3764332"/>
              <a:ext cx="6999218" cy="8384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74"/>
                </a:lnSpc>
              </a:pPr>
              <a:r>
                <a:rPr lang="en-US" sz="2400" spc="92">
                  <a:solidFill>
                    <a:schemeClr val="bg1"/>
                  </a:solidFill>
                  <a:latin typeface="Montserrat" pitchFamily="2" charset="77"/>
                </a:rPr>
                <a:t>Foundational security to comprehensive cyber protection. </a:t>
              </a: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AB4D5CD7-E78B-A179-4AF8-216F944E306D}"/>
                </a:ext>
              </a:extLst>
            </p:cNvPr>
            <p:cNvSpPr txBox="1"/>
            <p:nvPr/>
          </p:nvSpPr>
          <p:spPr>
            <a:xfrm>
              <a:off x="0" y="6267751"/>
              <a:ext cx="8953013" cy="444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4"/>
                </a:lnSpc>
              </a:pPr>
              <a:r>
                <a:rPr lang="en-US" sz="3200" b="1" spc="220">
                  <a:solidFill>
                    <a:schemeClr val="bg1"/>
                  </a:solidFill>
                  <a:latin typeface="Montserrat" pitchFamily="2" charset="77"/>
                </a:rPr>
                <a:t>Professional Services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B597D1BC-7CF3-258F-8F36-35736E91F5E8}"/>
                </a:ext>
              </a:extLst>
            </p:cNvPr>
            <p:cNvSpPr txBox="1"/>
            <p:nvPr/>
          </p:nvSpPr>
          <p:spPr>
            <a:xfrm>
              <a:off x="0" y="6753031"/>
              <a:ext cx="7898200" cy="8384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74"/>
                </a:lnSpc>
              </a:pPr>
              <a:r>
                <a:rPr lang="en-US" sz="2400" spc="92">
                  <a:solidFill>
                    <a:schemeClr val="bg1"/>
                  </a:solidFill>
                  <a:latin typeface="Montserrat" pitchFamily="2" charset="77"/>
                </a:rPr>
                <a:t>IT project planning, procurement, implementation, and on-going support.</a:t>
              </a:r>
            </a:p>
          </p:txBody>
        </p:sp>
      </p:grp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4AEFCD4A-0E74-C509-1C4C-562D94E31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59" y="7955954"/>
            <a:ext cx="3360967" cy="2597111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33865A0B-FA56-E167-F3D3-FBAEC715C557}"/>
              </a:ext>
            </a:extLst>
          </p:cNvPr>
          <p:cNvSpPr txBox="1"/>
          <p:nvPr/>
        </p:nvSpPr>
        <p:spPr>
          <a:xfrm>
            <a:off x="9448800" y="1638300"/>
            <a:ext cx="7588800" cy="3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4"/>
              </a:lnSpc>
            </a:pPr>
            <a:r>
              <a:rPr lang="en-US" sz="3200" b="1" spc="220">
                <a:solidFill>
                  <a:schemeClr val="bg1"/>
                </a:solidFill>
                <a:latin typeface="Montserrat" pitchFamily="2" charset="77"/>
              </a:rPr>
              <a:t>Managed IT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71F0D00A-4818-0537-CA36-CDB484CF6A78}"/>
              </a:ext>
            </a:extLst>
          </p:cNvPr>
          <p:cNvSpPr txBox="1"/>
          <p:nvPr/>
        </p:nvSpPr>
        <p:spPr>
          <a:xfrm>
            <a:off x="9448800" y="2164282"/>
            <a:ext cx="6237514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74"/>
              </a:lnSpc>
            </a:pPr>
            <a:r>
              <a:rPr lang="en-US" sz="2400" spc="92">
                <a:solidFill>
                  <a:schemeClr val="bg1"/>
                </a:solidFill>
                <a:latin typeface="Montserrat" pitchFamily="2" charset="77"/>
              </a:rPr>
              <a:t>Full assistance with the daily management of your IT deployment. </a:t>
            </a:r>
          </a:p>
        </p:txBody>
      </p:sp>
    </p:spTree>
    <p:extLst>
      <p:ext uri="{BB962C8B-B14F-4D97-AF65-F5344CB8AC3E}">
        <p14:creationId xmlns:p14="http://schemas.microsoft.com/office/powerpoint/2010/main" val="420584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41531"/>
            </a:gs>
            <a:gs pos="0">
              <a:srgbClr val="0A4863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 of server room">
            <a:extLst>
              <a:ext uri="{FF2B5EF4-FFF2-40B4-BE49-F238E27FC236}">
                <a16:creationId xmlns:a16="http://schemas.microsoft.com/office/drawing/2014/main" id="{4A029222-6CEA-082B-2012-90EDB48E5B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21"/>
          <a:stretch/>
        </p:blipFill>
        <p:spPr>
          <a:xfrm>
            <a:off x="0" y="38100"/>
            <a:ext cx="6431298" cy="102870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863640" y="1252100"/>
            <a:ext cx="7063053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4"/>
              </a:lnSpc>
            </a:pPr>
            <a:r>
              <a:rPr lang="en-US" sz="3200" b="1">
                <a:solidFill>
                  <a:schemeClr val="bg1"/>
                </a:solidFill>
                <a:latin typeface="Montserrat" pitchFamily="2" charset="77"/>
              </a:rPr>
              <a:t>Comprehensive IT Management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C818A649-FDC3-E44E-8F90-5377FE929B28}"/>
              </a:ext>
            </a:extLst>
          </p:cNvPr>
          <p:cNvSpPr/>
          <p:nvPr/>
        </p:nvSpPr>
        <p:spPr>
          <a:xfrm>
            <a:off x="-261749" y="916111"/>
            <a:ext cx="7063052" cy="1569660"/>
          </a:xfrm>
          <a:prstGeom prst="roundRect">
            <a:avLst>
              <a:gd name="adj" fmla="val 0"/>
            </a:avLst>
          </a:prstGeom>
          <a:solidFill>
            <a:srgbClr val="0072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692673" y="1177998"/>
            <a:ext cx="6788175" cy="1033288"/>
            <a:chOff x="0" y="550756"/>
            <a:chExt cx="9050900" cy="1377717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506220"/>
              <a:ext cx="9050900" cy="422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9"/>
                </a:lnSpc>
              </a:pPr>
              <a:endParaRPr>
                <a:latin typeface="Montserrat" pitchFamily="2" charset="77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108436" y="550756"/>
              <a:ext cx="5538933" cy="1201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7559"/>
                </a:lnSpc>
              </a:pPr>
              <a:r>
                <a:rPr lang="en-US" sz="4800" b="1" spc="-134">
                  <a:solidFill>
                    <a:srgbClr val="FFFFFF"/>
                  </a:solidFill>
                  <a:latin typeface="Montserrat" pitchFamily="2" charset="77"/>
                </a:rPr>
                <a:t>Managed IT</a:t>
              </a:r>
            </a:p>
          </p:txBody>
        </p:sp>
      </p:grpSp>
      <p:sp>
        <p:nvSpPr>
          <p:cNvPr id="29" name="Freeform 5">
            <a:extLst>
              <a:ext uri="{FF2B5EF4-FFF2-40B4-BE49-F238E27FC236}">
                <a16:creationId xmlns:a16="http://schemas.microsoft.com/office/drawing/2014/main" id="{A668470A-39BE-518C-8257-8F0F728D0842}"/>
              </a:ext>
            </a:extLst>
          </p:cNvPr>
          <p:cNvSpPr/>
          <p:nvPr/>
        </p:nvSpPr>
        <p:spPr>
          <a:xfrm>
            <a:off x="7790941" y="3865235"/>
            <a:ext cx="1250929" cy="1250929"/>
          </a:xfrm>
          <a:custGeom>
            <a:avLst/>
            <a:gdLst/>
            <a:ahLst/>
            <a:cxnLst/>
            <a:rect l="l" t="t" r="r" b="b"/>
            <a:pathLst>
              <a:path w="1199712" h="1199712">
                <a:moveTo>
                  <a:pt x="0" y="0"/>
                </a:moveTo>
                <a:lnTo>
                  <a:pt x="1199711" y="0"/>
                </a:lnTo>
                <a:lnTo>
                  <a:pt x="1199711" y="1199712"/>
                </a:lnTo>
                <a:lnTo>
                  <a:pt x="0" y="1199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78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6A3D6D8E-0073-C1D9-E38F-1881222F11ED}"/>
              </a:ext>
            </a:extLst>
          </p:cNvPr>
          <p:cNvSpPr/>
          <p:nvPr/>
        </p:nvSpPr>
        <p:spPr>
          <a:xfrm>
            <a:off x="7863640" y="6988219"/>
            <a:ext cx="1144599" cy="1120277"/>
          </a:xfrm>
          <a:custGeom>
            <a:avLst/>
            <a:gdLst/>
            <a:ahLst/>
            <a:cxnLst/>
            <a:rect l="l" t="t" r="r" b="b"/>
            <a:pathLst>
              <a:path w="1225759" h="1199712">
                <a:moveTo>
                  <a:pt x="0" y="0"/>
                </a:moveTo>
                <a:lnTo>
                  <a:pt x="1225759" y="0"/>
                </a:lnTo>
                <a:lnTo>
                  <a:pt x="1225759" y="1199712"/>
                </a:lnTo>
                <a:lnTo>
                  <a:pt x="0" y="11997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78"/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90B55036-BC05-45C1-844C-10353557D286}"/>
              </a:ext>
            </a:extLst>
          </p:cNvPr>
          <p:cNvSpPr/>
          <p:nvPr/>
        </p:nvSpPr>
        <p:spPr>
          <a:xfrm>
            <a:off x="7757504" y="5462878"/>
            <a:ext cx="1144599" cy="1250929"/>
          </a:xfrm>
          <a:custGeom>
            <a:avLst/>
            <a:gdLst/>
            <a:ahLst/>
            <a:cxnLst/>
            <a:rect l="l" t="t" r="r" b="b"/>
            <a:pathLst>
              <a:path w="1097736" h="1199712">
                <a:moveTo>
                  <a:pt x="0" y="0"/>
                </a:moveTo>
                <a:lnTo>
                  <a:pt x="1097736" y="0"/>
                </a:lnTo>
                <a:lnTo>
                  <a:pt x="1097736" y="1199712"/>
                </a:lnTo>
                <a:lnTo>
                  <a:pt x="0" y="11997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78"/>
          </a:p>
        </p:txBody>
      </p:sp>
      <p:sp>
        <p:nvSpPr>
          <p:cNvPr id="32" name="Freeform 12">
            <a:extLst>
              <a:ext uri="{FF2B5EF4-FFF2-40B4-BE49-F238E27FC236}">
                <a16:creationId xmlns:a16="http://schemas.microsoft.com/office/drawing/2014/main" id="{CC25329A-F489-57DB-8354-CE8014033A04}"/>
              </a:ext>
            </a:extLst>
          </p:cNvPr>
          <p:cNvSpPr/>
          <p:nvPr/>
        </p:nvSpPr>
        <p:spPr>
          <a:xfrm>
            <a:off x="7924608" y="8455210"/>
            <a:ext cx="1022661" cy="1031690"/>
          </a:xfrm>
          <a:custGeom>
            <a:avLst/>
            <a:gdLst/>
            <a:ahLst/>
            <a:cxnLst/>
            <a:rect l="l" t="t" r="r" b="b"/>
            <a:pathLst>
              <a:path w="1182511" h="1192949">
                <a:moveTo>
                  <a:pt x="0" y="0"/>
                </a:moveTo>
                <a:lnTo>
                  <a:pt x="1182511" y="0"/>
                </a:lnTo>
                <a:lnTo>
                  <a:pt x="1182511" y="1192949"/>
                </a:lnTo>
                <a:lnTo>
                  <a:pt x="0" y="11929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78"/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C058C62C-D96F-6DB6-0D20-3F238CB7FA24}"/>
              </a:ext>
            </a:extLst>
          </p:cNvPr>
          <p:cNvSpPr txBox="1"/>
          <p:nvPr/>
        </p:nvSpPr>
        <p:spPr>
          <a:xfrm>
            <a:off x="10125968" y="4298878"/>
            <a:ext cx="5347430" cy="33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5"/>
              </a:lnSpc>
            </a:pPr>
            <a:r>
              <a:rPr lang="en-US" sz="2800" b="1">
                <a:solidFill>
                  <a:srgbClr val="FFFFFF"/>
                </a:solidFill>
                <a:latin typeface="Montserrat" pitchFamily="2" charset="77"/>
              </a:rPr>
              <a:t>Technology Services</a:t>
            </a: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A81CC2CD-67D8-150D-7AE6-CF4FE2154422}"/>
              </a:ext>
            </a:extLst>
          </p:cNvPr>
          <p:cNvSpPr txBox="1"/>
          <p:nvPr/>
        </p:nvSpPr>
        <p:spPr>
          <a:xfrm>
            <a:off x="10118348" y="7376758"/>
            <a:ext cx="7088350" cy="33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5"/>
              </a:lnSpc>
            </a:pPr>
            <a:r>
              <a:rPr lang="en-US" sz="2800" b="1">
                <a:solidFill>
                  <a:srgbClr val="FFFFFF"/>
                </a:solidFill>
                <a:latin typeface="Montserrat" pitchFamily="2" charset="77"/>
              </a:rPr>
              <a:t>Cybersecurity Services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4A4409CC-BD13-E9CB-8420-8D39DDC31A33}"/>
              </a:ext>
            </a:extLst>
          </p:cNvPr>
          <p:cNvSpPr txBox="1"/>
          <p:nvPr/>
        </p:nvSpPr>
        <p:spPr>
          <a:xfrm>
            <a:off x="10125968" y="5837818"/>
            <a:ext cx="8492355" cy="33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5"/>
              </a:lnSpc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Montserrat" pitchFamily="2" charset="77"/>
              </a:rPr>
              <a:t>Backup &amp; Data Recovery Services</a:t>
            </a:r>
          </a:p>
        </p:txBody>
      </p:sp>
      <p:sp>
        <p:nvSpPr>
          <p:cNvPr id="36" name="TextBox 17">
            <a:extLst>
              <a:ext uri="{FF2B5EF4-FFF2-40B4-BE49-F238E27FC236}">
                <a16:creationId xmlns:a16="http://schemas.microsoft.com/office/drawing/2014/main" id="{D5B5979E-1ADA-D896-E035-796AB268BAD9}"/>
              </a:ext>
            </a:extLst>
          </p:cNvPr>
          <p:cNvSpPr txBox="1"/>
          <p:nvPr/>
        </p:nvSpPr>
        <p:spPr>
          <a:xfrm>
            <a:off x="10125968" y="8915698"/>
            <a:ext cx="6465276" cy="33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5"/>
              </a:lnSpc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Montserrat" pitchFamily="2" charset="77"/>
              </a:rPr>
              <a:t>Microsoft 365 (M365) Services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764276-FFA6-7973-DAB5-BD23CF3F7B39}"/>
              </a:ext>
            </a:extLst>
          </p:cNvPr>
          <p:cNvSpPr txBox="1"/>
          <p:nvPr/>
        </p:nvSpPr>
        <p:spPr>
          <a:xfrm>
            <a:off x="7790941" y="1894596"/>
            <a:ext cx="92192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Support and management of your core network​ infrastructure, systems, and workstations including patch management, data backup, 24×7 monitoring and alerting, help desk, a suite of security components, and more.​</a:t>
            </a:r>
          </a:p>
        </p:txBody>
      </p:sp>
      <p:pic>
        <p:nvPicPr>
          <p:cNvPr id="43" name="Picture 42" descr="A black and white logo&#10;&#10;Description automatically generated">
            <a:extLst>
              <a:ext uri="{FF2B5EF4-FFF2-40B4-BE49-F238E27FC236}">
                <a16:creationId xmlns:a16="http://schemas.microsoft.com/office/drawing/2014/main" id="{7F365CF8-9D8E-785C-A24D-519016FB7F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859" y="7955954"/>
            <a:ext cx="3360967" cy="259711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41531"/>
            </a:gs>
            <a:gs pos="0">
              <a:srgbClr val="0A486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 descr="A computer chip with a shield on it&#10;&#10;Description automatically generated">
            <a:extLst>
              <a:ext uri="{FF2B5EF4-FFF2-40B4-BE49-F238E27FC236}">
                <a16:creationId xmlns:a16="http://schemas.microsoft.com/office/drawing/2014/main" id="{D121154B-2578-3B5D-FB91-8AED067304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2" t="-470" r="29273" b="924"/>
          <a:stretch/>
        </p:blipFill>
        <p:spPr>
          <a:xfrm>
            <a:off x="0" y="-33139"/>
            <a:ext cx="7307417" cy="10287001"/>
          </a:xfrm>
          <a:prstGeom prst="rect">
            <a:avLst/>
          </a:prstGeom>
        </p:spPr>
      </p:pic>
      <p:pic>
        <p:nvPicPr>
          <p:cNvPr id="104" name="Picture 103" descr="A fingerprint scan on a circuit board&#10;&#10;Description automatically generated">
            <a:extLst>
              <a:ext uri="{FF2B5EF4-FFF2-40B4-BE49-F238E27FC236}">
                <a16:creationId xmlns:a16="http://schemas.microsoft.com/office/drawing/2014/main" id="{80FCC69E-3FFC-868B-16F2-90FC458F0F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2000"/>
                    </a14:imgEffect>
                    <a14:imgEffect>
                      <a14:brightnessContrast brigh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23" r="1313" b="30182"/>
          <a:stretch/>
        </p:blipFill>
        <p:spPr>
          <a:xfrm>
            <a:off x="0" y="14211300"/>
            <a:ext cx="18288000" cy="3872389"/>
          </a:xfrm>
          <a:prstGeom prst="rect">
            <a:avLst/>
          </a:prstGeom>
        </p:spPr>
      </p:pic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F39DD659-D180-8711-3AFD-54C242FFF7C3}"/>
              </a:ext>
            </a:extLst>
          </p:cNvPr>
          <p:cNvSpPr/>
          <p:nvPr/>
        </p:nvSpPr>
        <p:spPr>
          <a:xfrm>
            <a:off x="-803992" y="680018"/>
            <a:ext cx="8915400" cy="1852265"/>
          </a:xfrm>
          <a:prstGeom prst="roundRect">
            <a:avLst>
              <a:gd name="adj" fmla="val 0"/>
            </a:avLst>
          </a:prstGeom>
          <a:solidFill>
            <a:srgbClr val="0072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3611652" y="8909264"/>
            <a:ext cx="3825368" cy="27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7"/>
              </a:lnSpc>
            </a:pP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Endpoint Detection &amp; Response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067800" y="948779"/>
            <a:ext cx="7463701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77"/>
              </a:lnSpc>
            </a:pPr>
            <a:r>
              <a:rPr lang="en-US" sz="2800" b="1">
                <a:solidFill>
                  <a:schemeClr val="bg1"/>
                </a:solidFill>
                <a:latin typeface="Montserrat" pitchFamily="2" charset="77"/>
              </a:rPr>
              <a:t>Managed Detection &amp; Response (MDR)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067801" y="1448541"/>
            <a:ext cx="8513779" cy="624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6"/>
              </a:lnSpc>
              <a:spcBef>
                <a:spcPct val="0"/>
              </a:spcBef>
            </a:pPr>
            <a:r>
              <a:rPr lang="en-US" sz="2000" spc="-3">
                <a:solidFill>
                  <a:schemeClr val="bg1"/>
                </a:solidFill>
                <a:latin typeface="Montserrat" pitchFamily="2" charset="77"/>
              </a:rPr>
              <a:t>Have security analysts watch your network around-the-clock, ready to respond 24x7x365 to stop advanced attacks in their tracks.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067801" y="2625179"/>
            <a:ext cx="7929100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77"/>
              </a:lnSpc>
            </a:pPr>
            <a:r>
              <a:rPr lang="en-US" sz="2800" b="1">
                <a:solidFill>
                  <a:schemeClr val="bg1"/>
                </a:solidFill>
                <a:latin typeface="Montserrat" pitchFamily="2" charset="77"/>
              </a:rPr>
              <a:t>Governance, Risk, &amp; Compliance (GRC)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609672" y="6972300"/>
            <a:ext cx="3387228" cy="27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7"/>
              </a:lnSpc>
            </a:pP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Multi-Factor Authentication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609672" y="7976725"/>
            <a:ext cx="4471773" cy="27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7"/>
              </a:lnSpc>
            </a:pP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Security Awareness Training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067800" y="6168453"/>
            <a:ext cx="4045746" cy="492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b="1">
                <a:solidFill>
                  <a:schemeClr val="bg1"/>
                </a:solidFill>
                <a:latin typeface="Montserrat" pitchFamily="2" charset="77"/>
              </a:rPr>
              <a:t>Additional Services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EB51F70E-F155-1062-CF8B-A14127B87670}"/>
              </a:ext>
            </a:extLst>
          </p:cNvPr>
          <p:cNvSpPr txBox="1"/>
          <p:nvPr/>
        </p:nvSpPr>
        <p:spPr>
          <a:xfrm>
            <a:off x="706420" y="1164619"/>
            <a:ext cx="6915859" cy="88306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4800" b="1" spc="-134">
                <a:solidFill>
                  <a:srgbClr val="FFFFFF"/>
                </a:solidFill>
                <a:latin typeface="Montserrat" pitchFamily="2" charset="77"/>
              </a:rPr>
              <a:t>Cybersecurity Services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FFC8D50F-F733-A013-7505-1EAF6EEF7B05}"/>
              </a:ext>
            </a:extLst>
          </p:cNvPr>
          <p:cNvSpPr txBox="1"/>
          <p:nvPr/>
        </p:nvSpPr>
        <p:spPr>
          <a:xfrm>
            <a:off x="9067801" y="4301579"/>
            <a:ext cx="10289498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77"/>
              </a:lnSpc>
            </a:pPr>
            <a:r>
              <a:rPr lang="en-US" sz="2800" b="1">
                <a:solidFill>
                  <a:schemeClr val="bg1"/>
                </a:solidFill>
                <a:latin typeface="Montserrat" pitchFamily="2" charset="77"/>
              </a:rPr>
              <a:t>Managed Cyber+ (MC+)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CC3AC02C-7763-A0FB-B670-6CC6FF8A8D35}"/>
              </a:ext>
            </a:extLst>
          </p:cNvPr>
          <p:cNvSpPr txBox="1"/>
          <p:nvPr/>
        </p:nvSpPr>
        <p:spPr>
          <a:xfrm>
            <a:off x="9067801" y="3132993"/>
            <a:ext cx="8513779" cy="634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6"/>
              </a:lnSpc>
              <a:spcBef>
                <a:spcPct val="0"/>
              </a:spcBef>
            </a:pPr>
            <a:r>
              <a:rPr lang="en-US" sz="2000" spc="-3">
                <a:solidFill>
                  <a:schemeClr val="bg1"/>
                </a:solidFill>
                <a:latin typeface="Montserrat" pitchFamily="2" charset="77"/>
              </a:rPr>
              <a:t>Continuously assess and strengthen your security posture and drive toward compliance with a detailed security roadmap.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82674E70-1791-A7FA-6734-680B452EE6B5}"/>
              </a:ext>
            </a:extLst>
          </p:cNvPr>
          <p:cNvSpPr txBox="1"/>
          <p:nvPr/>
        </p:nvSpPr>
        <p:spPr>
          <a:xfrm>
            <a:off x="9067801" y="4793205"/>
            <a:ext cx="8369219" cy="624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6"/>
              </a:lnSpc>
              <a:spcBef>
                <a:spcPct val="0"/>
              </a:spcBef>
            </a:pPr>
            <a:r>
              <a:rPr lang="en-US" sz="2000" spc="-3">
                <a:solidFill>
                  <a:schemeClr val="bg1"/>
                </a:solidFill>
                <a:latin typeface="Montserrat" pitchFamily="2" charset="77"/>
              </a:rPr>
              <a:t>Engage in a highly supportive security ecosystem with a tailored program guided by a certified security professional.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31F042-3D09-B912-805A-19DE9777A348}"/>
              </a:ext>
            </a:extLst>
          </p:cNvPr>
          <p:cNvGrpSpPr/>
          <p:nvPr/>
        </p:nvGrpSpPr>
        <p:grpSpPr>
          <a:xfrm>
            <a:off x="13074011" y="7967185"/>
            <a:ext cx="278218" cy="278218"/>
            <a:chOff x="3159678" y="6885627"/>
            <a:chExt cx="601707" cy="601707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47601A8-F4E5-BBA8-0925-66D56E65264A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 descr="Checkmark with solid fill">
              <a:extLst>
                <a:ext uri="{FF2B5EF4-FFF2-40B4-BE49-F238E27FC236}">
                  <a16:creationId xmlns:a16="http://schemas.microsoft.com/office/drawing/2014/main" id="{21E6D32C-73DE-61DA-E9D9-1EADC6106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22FA3BC-11E8-64E4-0C9F-E83C61FC4D73}"/>
              </a:ext>
            </a:extLst>
          </p:cNvPr>
          <p:cNvGrpSpPr/>
          <p:nvPr/>
        </p:nvGrpSpPr>
        <p:grpSpPr>
          <a:xfrm>
            <a:off x="13074011" y="6973022"/>
            <a:ext cx="278218" cy="278218"/>
            <a:chOff x="3159678" y="6885627"/>
            <a:chExt cx="601707" cy="601707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E821046-D404-1BD2-6174-A8563A096B65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Graphic 46" descr="Checkmark with solid fill">
              <a:extLst>
                <a:ext uri="{FF2B5EF4-FFF2-40B4-BE49-F238E27FC236}">
                  <a16:creationId xmlns:a16="http://schemas.microsoft.com/office/drawing/2014/main" id="{C53D86D8-B253-3FBC-1724-092AFE4F4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37F9997-0E50-2400-5181-66A585D7C2C8}"/>
              </a:ext>
            </a:extLst>
          </p:cNvPr>
          <p:cNvGrpSpPr/>
          <p:nvPr/>
        </p:nvGrpSpPr>
        <p:grpSpPr>
          <a:xfrm>
            <a:off x="13074011" y="8926700"/>
            <a:ext cx="278218" cy="278218"/>
            <a:chOff x="3159678" y="6885627"/>
            <a:chExt cx="601707" cy="601707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37FECF3-5313-50DB-D1B5-965BE6EFDCFE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Graphic 49" descr="Checkmark with solid fill">
              <a:extLst>
                <a:ext uri="{FF2B5EF4-FFF2-40B4-BE49-F238E27FC236}">
                  <a16:creationId xmlns:a16="http://schemas.microsoft.com/office/drawing/2014/main" id="{D63AA979-F984-20D3-C6A4-EBB4651B0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sp>
        <p:nvSpPr>
          <p:cNvPr id="51" name="TextBox 12">
            <a:extLst>
              <a:ext uri="{FF2B5EF4-FFF2-40B4-BE49-F238E27FC236}">
                <a16:creationId xmlns:a16="http://schemas.microsoft.com/office/drawing/2014/main" id="{A03BDFA2-AACC-19C7-EA03-C76A9C49C3F5}"/>
              </a:ext>
            </a:extLst>
          </p:cNvPr>
          <p:cNvSpPr txBox="1"/>
          <p:nvPr/>
        </p:nvSpPr>
        <p:spPr>
          <a:xfrm>
            <a:off x="9681880" y="7976725"/>
            <a:ext cx="5933706" cy="27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7"/>
              </a:lnSpc>
            </a:pP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Vulnerability Scanning</a:t>
            </a:r>
          </a:p>
        </p:txBody>
      </p:sp>
      <p:sp>
        <p:nvSpPr>
          <p:cNvPr id="52" name="TextBox 27">
            <a:extLst>
              <a:ext uri="{FF2B5EF4-FFF2-40B4-BE49-F238E27FC236}">
                <a16:creationId xmlns:a16="http://schemas.microsoft.com/office/drawing/2014/main" id="{0599191B-21F3-A5A2-846C-50E87D7DACA1}"/>
              </a:ext>
            </a:extLst>
          </p:cNvPr>
          <p:cNvSpPr txBox="1"/>
          <p:nvPr/>
        </p:nvSpPr>
        <p:spPr>
          <a:xfrm>
            <a:off x="9681880" y="7494534"/>
            <a:ext cx="5430732" cy="27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7"/>
              </a:lnSpc>
            </a:pP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DNS Security</a:t>
            </a:r>
          </a:p>
        </p:txBody>
      </p:sp>
      <p:sp>
        <p:nvSpPr>
          <p:cNvPr id="53" name="TextBox 28">
            <a:extLst>
              <a:ext uri="{FF2B5EF4-FFF2-40B4-BE49-F238E27FC236}">
                <a16:creationId xmlns:a16="http://schemas.microsoft.com/office/drawing/2014/main" id="{6CC0D96E-D81E-5656-BDEF-0E71F3C1782E}"/>
              </a:ext>
            </a:extLst>
          </p:cNvPr>
          <p:cNvSpPr txBox="1"/>
          <p:nvPr/>
        </p:nvSpPr>
        <p:spPr>
          <a:xfrm>
            <a:off x="9681880" y="7009060"/>
            <a:ext cx="4471773" cy="27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7"/>
              </a:lnSpc>
            </a:pP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Email Security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912EAF2-D66E-A176-846A-735C7A67E9FF}"/>
              </a:ext>
            </a:extLst>
          </p:cNvPr>
          <p:cNvGrpSpPr/>
          <p:nvPr/>
        </p:nvGrpSpPr>
        <p:grpSpPr>
          <a:xfrm>
            <a:off x="9145316" y="7009060"/>
            <a:ext cx="278218" cy="278218"/>
            <a:chOff x="3159678" y="6885627"/>
            <a:chExt cx="601707" cy="60170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D764898-F8F0-762B-4DE1-FD8737DBDAA7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Graphic 55" descr="Checkmark with solid fill">
              <a:extLst>
                <a:ext uri="{FF2B5EF4-FFF2-40B4-BE49-F238E27FC236}">
                  <a16:creationId xmlns:a16="http://schemas.microsoft.com/office/drawing/2014/main" id="{8A1D7BDE-7D71-BB56-7BD4-C016CFA16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71A9F0C-9C7C-D9A3-3D10-9CDC5392C199}"/>
              </a:ext>
            </a:extLst>
          </p:cNvPr>
          <p:cNvGrpSpPr/>
          <p:nvPr/>
        </p:nvGrpSpPr>
        <p:grpSpPr>
          <a:xfrm>
            <a:off x="9145316" y="7488455"/>
            <a:ext cx="278218" cy="278218"/>
            <a:chOff x="3159678" y="6885627"/>
            <a:chExt cx="601707" cy="601707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F4C3C21-026A-15CF-167E-D2AC67565ED4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Graphic 58" descr="Checkmark with solid fill">
              <a:extLst>
                <a:ext uri="{FF2B5EF4-FFF2-40B4-BE49-F238E27FC236}">
                  <a16:creationId xmlns:a16="http://schemas.microsoft.com/office/drawing/2014/main" id="{C76783D8-97B0-966D-9D0A-126247E0A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8E15BA2-1E46-9B5B-F23A-C611737FBCF7}"/>
              </a:ext>
            </a:extLst>
          </p:cNvPr>
          <p:cNvGrpSpPr/>
          <p:nvPr/>
        </p:nvGrpSpPr>
        <p:grpSpPr>
          <a:xfrm>
            <a:off x="9145316" y="7976725"/>
            <a:ext cx="278218" cy="278218"/>
            <a:chOff x="3159678" y="6885627"/>
            <a:chExt cx="601707" cy="601707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2384F18-5337-D956-04F9-3D073495C50F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Graphic 61" descr="Checkmark with solid fill">
              <a:extLst>
                <a:ext uri="{FF2B5EF4-FFF2-40B4-BE49-F238E27FC236}">
                  <a16:creationId xmlns:a16="http://schemas.microsoft.com/office/drawing/2014/main" id="{B508D579-5A42-8BBA-E604-FCC9F7BAA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sp>
        <p:nvSpPr>
          <p:cNvPr id="63" name="TextBox 12">
            <a:extLst>
              <a:ext uri="{FF2B5EF4-FFF2-40B4-BE49-F238E27FC236}">
                <a16:creationId xmlns:a16="http://schemas.microsoft.com/office/drawing/2014/main" id="{168C8443-88A7-D774-9F4E-8BB6D7E22322}"/>
              </a:ext>
            </a:extLst>
          </p:cNvPr>
          <p:cNvSpPr txBox="1"/>
          <p:nvPr/>
        </p:nvSpPr>
        <p:spPr>
          <a:xfrm>
            <a:off x="13611652" y="8451803"/>
            <a:ext cx="5933706" cy="27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7"/>
              </a:lnSpc>
            </a:pP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Incident Response &amp; Readiness</a:t>
            </a:r>
          </a:p>
        </p:txBody>
      </p:sp>
      <p:sp>
        <p:nvSpPr>
          <p:cNvPr id="64" name="TextBox 27">
            <a:extLst>
              <a:ext uri="{FF2B5EF4-FFF2-40B4-BE49-F238E27FC236}">
                <a16:creationId xmlns:a16="http://schemas.microsoft.com/office/drawing/2014/main" id="{1C01693C-F5E5-3FEA-86C0-DB6A1C9521C9}"/>
              </a:ext>
            </a:extLst>
          </p:cNvPr>
          <p:cNvSpPr txBox="1"/>
          <p:nvPr/>
        </p:nvSpPr>
        <p:spPr>
          <a:xfrm>
            <a:off x="13609672" y="7488455"/>
            <a:ext cx="5430732" cy="27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7"/>
              </a:lnSpc>
            </a:pP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Security &amp; Risk Assessments</a:t>
            </a:r>
          </a:p>
        </p:txBody>
      </p:sp>
      <p:sp>
        <p:nvSpPr>
          <p:cNvPr id="65" name="TextBox 28">
            <a:extLst>
              <a:ext uri="{FF2B5EF4-FFF2-40B4-BE49-F238E27FC236}">
                <a16:creationId xmlns:a16="http://schemas.microsoft.com/office/drawing/2014/main" id="{82747568-799F-B794-E352-DDF118519F9D}"/>
              </a:ext>
            </a:extLst>
          </p:cNvPr>
          <p:cNvSpPr txBox="1"/>
          <p:nvPr/>
        </p:nvSpPr>
        <p:spPr>
          <a:xfrm>
            <a:off x="9681880" y="8446880"/>
            <a:ext cx="4471773" cy="27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7"/>
              </a:lnSpc>
            </a:pP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Penetration Testing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E018C13-AB64-FD0C-BA8A-69F2B2258778}"/>
              </a:ext>
            </a:extLst>
          </p:cNvPr>
          <p:cNvGrpSpPr/>
          <p:nvPr/>
        </p:nvGrpSpPr>
        <p:grpSpPr>
          <a:xfrm>
            <a:off x="9147183" y="8449292"/>
            <a:ext cx="278218" cy="278218"/>
            <a:chOff x="3159678" y="6885627"/>
            <a:chExt cx="601707" cy="601707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A6B0A48-F60C-EE30-6E5C-76EB970383E2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Graphic 67" descr="Checkmark with solid fill">
              <a:extLst>
                <a:ext uri="{FF2B5EF4-FFF2-40B4-BE49-F238E27FC236}">
                  <a16:creationId xmlns:a16="http://schemas.microsoft.com/office/drawing/2014/main" id="{75D5E540-6D4E-988F-D57E-1911D4741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EAAB61E-A273-6395-B631-7FFC6BC88F0B}"/>
              </a:ext>
            </a:extLst>
          </p:cNvPr>
          <p:cNvGrpSpPr/>
          <p:nvPr/>
        </p:nvGrpSpPr>
        <p:grpSpPr>
          <a:xfrm>
            <a:off x="13074011" y="7494401"/>
            <a:ext cx="278218" cy="278218"/>
            <a:chOff x="3159678" y="6885627"/>
            <a:chExt cx="601707" cy="601707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6243E05-DDBE-AEB0-C18B-2D17DB440976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Graphic 70" descr="Checkmark with solid fill">
              <a:extLst>
                <a:ext uri="{FF2B5EF4-FFF2-40B4-BE49-F238E27FC236}">
                  <a16:creationId xmlns:a16="http://schemas.microsoft.com/office/drawing/2014/main" id="{85E29C03-6805-395B-E480-5B0B08BD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0BFB49-FC30-9593-3BEE-259DD798AEE6}"/>
              </a:ext>
            </a:extLst>
          </p:cNvPr>
          <p:cNvGrpSpPr/>
          <p:nvPr/>
        </p:nvGrpSpPr>
        <p:grpSpPr>
          <a:xfrm>
            <a:off x="13074011" y="8451803"/>
            <a:ext cx="278218" cy="278218"/>
            <a:chOff x="3159678" y="6885627"/>
            <a:chExt cx="601707" cy="601707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D3A2B1C-3961-A5C8-DE36-9E6C01497E30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Graphic 73" descr="Checkmark with solid fill">
              <a:extLst>
                <a:ext uri="{FF2B5EF4-FFF2-40B4-BE49-F238E27FC236}">
                  <a16:creationId xmlns:a16="http://schemas.microsoft.com/office/drawing/2014/main" id="{0808651F-875A-6910-6384-DBC3B5D38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sp>
        <p:nvSpPr>
          <p:cNvPr id="75" name="TextBox 12">
            <a:extLst>
              <a:ext uri="{FF2B5EF4-FFF2-40B4-BE49-F238E27FC236}">
                <a16:creationId xmlns:a16="http://schemas.microsoft.com/office/drawing/2014/main" id="{43B0B134-A732-8EBA-9B5A-67C4317D74C9}"/>
              </a:ext>
            </a:extLst>
          </p:cNvPr>
          <p:cNvSpPr txBox="1"/>
          <p:nvPr/>
        </p:nvSpPr>
        <p:spPr>
          <a:xfrm>
            <a:off x="9681880" y="9375764"/>
            <a:ext cx="5933706" cy="27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7"/>
              </a:lnSpc>
            </a:pPr>
            <a:r>
              <a:rPr lang="en-US" err="1">
                <a:solidFill>
                  <a:schemeClr val="bg1"/>
                </a:solidFill>
                <a:latin typeface="Montserrat" pitchFamily="2" charset="77"/>
              </a:rPr>
              <a:t>vCISO</a:t>
            </a: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 Hours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F8533B6-ECA7-0831-B470-65E2728C724B}"/>
              </a:ext>
            </a:extLst>
          </p:cNvPr>
          <p:cNvGrpSpPr/>
          <p:nvPr/>
        </p:nvGrpSpPr>
        <p:grpSpPr>
          <a:xfrm>
            <a:off x="9145316" y="9378001"/>
            <a:ext cx="278218" cy="278218"/>
            <a:chOff x="3159678" y="6885627"/>
            <a:chExt cx="601707" cy="601707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5E937CE-2A6F-2BA9-001F-839519EFD77A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Graphic 77" descr="Checkmark with solid fill">
              <a:extLst>
                <a:ext uri="{FF2B5EF4-FFF2-40B4-BE49-F238E27FC236}">
                  <a16:creationId xmlns:a16="http://schemas.microsoft.com/office/drawing/2014/main" id="{7E4A4180-5E3F-9F4F-1F87-CF25935B5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sp>
        <p:nvSpPr>
          <p:cNvPr id="79" name="TextBox 12">
            <a:extLst>
              <a:ext uri="{FF2B5EF4-FFF2-40B4-BE49-F238E27FC236}">
                <a16:creationId xmlns:a16="http://schemas.microsoft.com/office/drawing/2014/main" id="{1A7441AB-718F-D2A7-1ECF-5A96D2B7DDC8}"/>
              </a:ext>
            </a:extLst>
          </p:cNvPr>
          <p:cNvSpPr txBox="1"/>
          <p:nvPr/>
        </p:nvSpPr>
        <p:spPr>
          <a:xfrm>
            <a:off x="13609672" y="9366726"/>
            <a:ext cx="5933706" cy="27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7"/>
              </a:lnSpc>
            </a:pP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Policy &amp; Plan Development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1962B06-D5EC-8763-B17F-8A717616C979}"/>
              </a:ext>
            </a:extLst>
          </p:cNvPr>
          <p:cNvGrpSpPr/>
          <p:nvPr/>
        </p:nvGrpSpPr>
        <p:grpSpPr>
          <a:xfrm>
            <a:off x="13074011" y="9378001"/>
            <a:ext cx="278218" cy="278218"/>
            <a:chOff x="3159678" y="6885627"/>
            <a:chExt cx="601707" cy="60170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6C06515-5BB1-0F30-4F75-521178A3D59A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Graphic 81" descr="Checkmark with solid fill">
              <a:extLst>
                <a:ext uri="{FF2B5EF4-FFF2-40B4-BE49-F238E27FC236}">
                  <a16:creationId xmlns:a16="http://schemas.microsoft.com/office/drawing/2014/main" id="{45756D1A-DF25-BA45-EFCE-DFCEA5252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sp>
        <p:nvSpPr>
          <p:cNvPr id="83" name="TextBox 12">
            <a:extLst>
              <a:ext uri="{FF2B5EF4-FFF2-40B4-BE49-F238E27FC236}">
                <a16:creationId xmlns:a16="http://schemas.microsoft.com/office/drawing/2014/main" id="{59DBFE21-274D-CDE0-7FAA-68A3B3E07266}"/>
              </a:ext>
            </a:extLst>
          </p:cNvPr>
          <p:cNvSpPr txBox="1"/>
          <p:nvPr/>
        </p:nvSpPr>
        <p:spPr>
          <a:xfrm>
            <a:off x="9681880" y="8904946"/>
            <a:ext cx="2996799" cy="27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7"/>
              </a:lnSpc>
            </a:pP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Tech Hours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82C41E4-D130-EA66-3954-685D353025A7}"/>
              </a:ext>
            </a:extLst>
          </p:cNvPr>
          <p:cNvGrpSpPr/>
          <p:nvPr/>
        </p:nvGrpSpPr>
        <p:grpSpPr>
          <a:xfrm>
            <a:off x="9145316" y="8904946"/>
            <a:ext cx="278218" cy="278218"/>
            <a:chOff x="3159678" y="6885627"/>
            <a:chExt cx="601707" cy="601707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B9DA80B-C7BD-4B01-7D7E-CF00518383F1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Graphic 85" descr="Checkmark with solid fill">
              <a:extLst>
                <a:ext uri="{FF2B5EF4-FFF2-40B4-BE49-F238E27FC236}">
                  <a16:creationId xmlns:a16="http://schemas.microsoft.com/office/drawing/2014/main" id="{E84BF914-7920-3524-E5FF-1A099F77F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sp>
        <p:nvSpPr>
          <p:cNvPr id="87" name="AutoShape 24">
            <a:extLst>
              <a:ext uri="{FF2B5EF4-FFF2-40B4-BE49-F238E27FC236}">
                <a16:creationId xmlns:a16="http://schemas.microsoft.com/office/drawing/2014/main" id="{246B15E4-96A6-51B9-63ED-C325C3EE23C1}"/>
              </a:ext>
            </a:extLst>
          </p:cNvPr>
          <p:cNvSpPr/>
          <p:nvPr/>
        </p:nvSpPr>
        <p:spPr>
          <a:xfrm rot="-8257">
            <a:off x="13113696" y="6435640"/>
            <a:ext cx="4376376" cy="0"/>
          </a:xfrm>
          <a:prstGeom prst="line">
            <a:avLst/>
          </a:prstGeom>
          <a:ln w="190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10" name="Picture 109" descr="A black and white logo&#10;&#10;Description automatically generated">
            <a:extLst>
              <a:ext uri="{FF2B5EF4-FFF2-40B4-BE49-F238E27FC236}">
                <a16:creationId xmlns:a16="http://schemas.microsoft.com/office/drawing/2014/main" id="{253CE091-F9F7-D2B4-A8A3-5ECFA9B7A1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859" y="7955954"/>
            <a:ext cx="3360967" cy="25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0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41531">
                <a:lumMod val="100000"/>
              </a:srgbClr>
            </a:gs>
            <a:gs pos="0">
              <a:srgbClr val="0A486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telephone on a desk&#10;&#10;Description automatically generated">
            <a:extLst>
              <a:ext uri="{FF2B5EF4-FFF2-40B4-BE49-F238E27FC236}">
                <a16:creationId xmlns:a16="http://schemas.microsoft.com/office/drawing/2014/main" id="{D784F361-D424-6642-FC2B-353AF861E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5" r="33677"/>
          <a:stretch/>
        </p:blipFill>
        <p:spPr>
          <a:xfrm>
            <a:off x="-1" y="-4970"/>
            <a:ext cx="8045765" cy="102919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617806" y="7803526"/>
            <a:ext cx="885941" cy="9789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736830" y="7774073"/>
            <a:ext cx="1107347" cy="9675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855854" y="7774073"/>
            <a:ext cx="967544" cy="967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617806" y="2788862"/>
            <a:ext cx="954071" cy="9540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2736830" y="2697539"/>
            <a:ext cx="954071" cy="95407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855854" y="2743200"/>
            <a:ext cx="954071" cy="95407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9308616" y="1179418"/>
            <a:ext cx="6238761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800" b="1">
                <a:solidFill>
                  <a:schemeClr val="bg1"/>
                </a:solidFill>
                <a:latin typeface="Montserrat" pitchFamily="2" charset="77"/>
              </a:rPr>
              <a:t>Hardware &amp; Software Purchasing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08616" y="5792391"/>
            <a:ext cx="781050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800" b="1">
                <a:solidFill>
                  <a:schemeClr val="bg1"/>
                </a:solidFill>
                <a:latin typeface="Montserrat" pitchFamily="2" charset="77"/>
              </a:rPr>
              <a:t>Network, Compute, &amp; Storage Services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08616" y="1759099"/>
            <a:ext cx="8686799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en-US" sz="2400" spc="-3">
                <a:solidFill>
                  <a:schemeClr val="bg1"/>
                </a:solidFill>
                <a:latin typeface="Montserrat" pitchFamily="2" charset="77"/>
              </a:rPr>
              <a:t>Eliminate challenges with IT procurement, systems integration, legacy designs, and IT specialization.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308615" y="6391498"/>
            <a:ext cx="8686799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en-US" sz="2400" spc="-3">
                <a:solidFill>
                  <a:schemeClr val="bg1"/>
                </a:solidFill>
                <a:latin typeface="Montserrat" pitchFamily="2" charset="77"/>
              </a:rPr>
              <a:t>Access a team that maintains certifications across several disciplines and offers a complete range of products from leading manufacturers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038471" y="4229100"/>
            <a:ext cx="2112740" cy="39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8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Project</a:t>
            </a:r>
          </a:p>
          <a:p>
            <a:pPr algn="ctr">
              <a:lnSpc>
                <a:spcPts val="1478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Management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157494" y="4230474"/>
            <a:ext cx="2112741" cy="39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8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Infrastructure</a:t>
            </a:r>
          </a:p>
          <a:p>
            <a:pPr algn="ctr">
              <a:lnSpc>
                <a:spcPts val="1478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Upgrades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677913" y="4229100"/>
            <a:ext cx="1309952" cy="39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8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Contract</a:t>
            </a:r>
          </a:p>
          <a:p>
            <a:pPr algn="ctr">
              <a:lnSpc>
                <a:spcPts val="1478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Access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991600" y="9169543"/>
            <a:ext cx="2138351" cy="39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7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Networking &amp;</a:t>
            </a:r>
          </a:p>
          <a:p>
            <a:pPr algn="ctr">
              <a:lnSpc>
                <a:spcPts val="1457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Wireless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287150" y="9169543"/>
            <a:ext cx="2006706" cy="39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7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Storage &amp;</a:t>
            </a:r>
          </a:p>
          <a:p>
            <a:pPr algn="ctr">
              <a:lnSpc>
                <a:spcPts val="1457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Virtualization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041690" y="9169543"/>
            <a:ext cx="2595872" cy="39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7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Voice Systems</a:t>
            </a:r>
          </a:p>
          <a:p>
            <a:pPr algn="ctr">
              <a:lnSpc>
                <a:spcPts val="1457"/>
              </a:lnSpc>
            </a:pPr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(VoIP)</a:t>
            </a:r>
          </a:p>
        </p:txBody>
      </p:sp>
      <p:pic>
        <p:nvPicPr>
          <p:cNvPr id="27" name="Picture 26" descr="A black and white logo&#10;&#10;Description automatically generated">
            <a:extLst>
              <a:ext uri="{FF2B5EF4-FFF2-40B4-BE49-F238E27FC236}">
                <a16:creationId xmlns:a16="http://schemas.microsoft.com/office/drawing/2014/main" id="{BACC43F7-9252-3F7E-B271-89BED2D58D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3859" y="7955954"/>
            <a:ext cx="3360967" cy="2597111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1441F62-6299-53D1-322D-3CDD11F4BF00}"/>
              </a:ext>
            </a:extLst>
          </p:cNvPr>
          <p:cNvSpPr/>
          <p:nvPr/>
        </p:nvSpPr>
        <p:spPr>
          <a:xfrm>
            <a:off x="-228599" y="664008"/>
            <a:ext cx="8686799" cy="1914016"/>
          </a:xfrm>
          <a:prstGeom prst="roundRect">
            <a:avLst>
              <a:gd name="adj" fmla="val 0"/>
            </a:avLst>
          </a:prstGeom>
          <a:solidFill>
            <a:srgbClr val="0072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-1541285" y="-711865"/>
            <a:ext cx="6205771" cy="373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9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762000" y="1251684"/>
            <a:ext cx="68236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spc="-134">
                <a:solidFill>
                  <a:srgbClr val="FFFFFF"/>
                </a:solidFill>
                <a:latin typeface="Montserrat" pitchFamily="2" charset="77"/>
              </a:rPr>
              <a:t>Professional Services</a:t>
            </a:r>
          </a:p>
        </p:txBody>
      </p:sp>
    </p:spTree>
    <p:extLst>
      <p:ext uri="{BB962C8B-B14F-4D97-AF65-F5344CB8AC3E}">
        <p14:creationId xmlns:p14="http://schemas.microsoft.com/office/powerpoint/2010/main" val="424081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428A58-5C59-632F-835A-25477463B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718B62A-F1A1-2915-920E-BD7E6C7A131D}"/>
              </a:ext>
            </a:extLst>
          </p:cNvPr>
          <p:cNvSpPr txBox="1">
            <a:spLocks/>
          </p:cNvSpPr>
          <p:nvPr/>
        </p:nvSpPr>
        <p:spPr>
          <a:xfrm>
            <a:off x="0" y="4000500"/>
            <a:ext cx="18288000" cy="18500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600" b="1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Verizon Security Report</a:t>
            </a:r>
          </a:p>
          <a:p>
            <a:pPr>
              <a:lnSpc>
                <a:spcPct val="150000"/>
              </a:lnSpc>
            </a:pPr>
            <a:r>
              <a:rPr lang="en-US" sz="6600" b="1">
                <a:solidFill>
                  <a:srgbClr val="0072C9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2025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F9529DC8-AE35-E3C8-A529-68DABD8B85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56" t="33880" r="10805" b="29981"/>
          <a:stretch>
            <a:fillRect/>
          </a:stretch>
        </p:blipFill>
        <p:spPr>
          <a:xfrm>
            <a:off x="14401800" y="8724901"/>
            <a:ext cx="3429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4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236541-DEA2-2C14-4815-BD872F07D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4">
            <a:extLst>
              <a:ext uri="{FF2B5EF4-FFF2-40B4-BE49-F238E27FC236}">
                <a16:creationId xmlns:a16="http://schemas.microsoft.com/office/drawing/2014/main" id="{C029AAFD-A86D-EEB1-0280-4E078BC3CFF9}"/>
              </a:ext>
            </a:extLst>
          </p:cNvPr>
          <p:cNvSpPr/>
          <p:nvPr/>
        </p:nvSpPr>
        <p:spPr>
          <a:xfrm>
            <a:off x="-228600" y="812511"/>
            <a:ext cx="9067800" cy="2064643"/>
          </a:xfrm>
          <a:prstGeom prst="roundRect">
            <a:avLst>
              <a:gd name="adj" fmla="val 0"/>
            </a:avLst>
          </a:prstGeom>
          <a:solidFill>
            <a:srgbClr val="0072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E34BE527-BD51-817B-BB85-B25A937FA35E}"/>
              </a:ext>
            </a:extLst>
          </p:cNvPr>
          <p:cNvSpPr txBox="1"/>
          <p:nvPr/>
        </p:nvSpPr>
        <p:spPr>
          <a:xfrm>
            <a:off x="1086851" y="1498583"/>
            <a:ext cx="569494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800" b="1" spc="-135">
                <a:solidFill>
                  <a:schemeClr val="bg1"/>
                </a:solidFill>
                <a:latin typeface="Montserrat" pitchFamily="2" charset="77"/>
              </a:rPr>
              <a:t>Our Difference</a:t>
            </a:r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1348ABBE-919D-111B-8215-AB0A8D537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59" y="7955954"/>
            <a:ext cx="3360967" cy="2597111"/>
          </a:xfrm>
          <a:prstGeom prst="rect">
            <a:avLst/>
          </a:prstGeom>
        </p:spPr>
      </p:pic>
      <p:sp>
        <p:nvSpPr>
          <p:cNvPr id="6" name="TextBox 16">
            <a:extLst>
              <a:ext uri="{FF2B5EF4-FFF2-40B4-BE49-F238E27FC236}">
                <a16:creationId xmlns:a16="http://schemas.microsoft.com/office/drawing/2014/main" id="{4A3F3790-9727-D0B7-D56A-4127B9846668}"/>
              </a:ext>
            </a:extLst>
          </p:cNvPr>
          <p:cNvSpPr txBox="1"/>
          <p:nvPr/>
        </p:nvSpPr>
        <p:spPr>
          <a:xfrm>
            <a:off x="11058639" y="2877154"/>
            <a:ext cx="6238761" cy="533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4400" b="1">
                <a:solidFill>
                  <a:schemeClr val="bg1"/>
                </a:solidFill>
                <a:latin typeface="Montserrat" pitchFamily="2" charset="77"/>
              </a:rPr>
              <a:t>Responsive</a:t>
            </a:r>
            <a:br>
              <a:rPr lang="en-US" sz="4400" b="1">
                <a:solidFill>
                  <a:schemeClr val="bg1"/>
                </a:solidFill>
                <a:latin typeface="Montserrat" pitchFamily="2" charset="77"/>
              </a:rPr>
            </a:br>
            <a:endParaRPr lang="en-US" sz="4400" spc="-3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19"/>
              </a:lnSpc>
            </a:pPr>
            <a:endParaRPr lang="en-US" sz="4400" b="1" spc="-3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19"/>
              </a:lnSpc>
            </a:pPr>
            <a:r>
              <a:rPr lang="en-US" sz="4400" b="1">
                <a:solidFill>
                  <a:schemeClr val="bg1"/>
                </a:solidFill>
                <a:latin typeface="Montserrat" pitchFamily="2" charset="77"/>
              </a:rPr>
              <a:t>Experienced</a:t>
            </a:r>
            <a:br>
              <a:rPr lang="en-US" sz="4400" b="1">
                <a:solidFill>
                  <a:schemeClr val="bg1"/>
                </a:solidFill>
                <a:latin typeface="Montserrat" pitchFamily="2" charset="77"/>
              </a:rPr>
            </a:br>
            <a:endParaRPr lang="en-US" sz="4400" b="1" spc="-3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19"/>
              </a:lnSpc>
            </a:pPr>
            <a:endParaRPr lang="en-US" sz="4400" b="1" spc="-3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19"/>
              </a:lnSpc>
            </a:pPr>
            <a:r>
              <a:rPr lang="en-US" sz="4400" b="1">
                <a:solidFill>
                  <a:schemeClr val="bg1"/>
                </a:solidFill>
                <a:latin typeface="Montserrat" pitchFamily="2" charset="77"/>
              </a:rPr>
              <a:t>Security First</a:t>
            </a:r>
            <a:br>
              <a:rPr lang="en-US" sz="4400" b="1">
                <a:solidFill>
                  <a:schemeClr val="bg1"/>
                </a:solidFill>
                <a:latin typeface="Montserrat" pitchFamily="2" charset="77"/>
              </a:rPr>
            </a:br>
            <a:endParaRPr lang="en-US" sz="4400" b="1" spc="-3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19"/>
              </a:lnSpc>
            </a:pPr>
            <a:endParaRPr lang="en-US" sz="4400" b="1" spc="-3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19"/>
              </a:lnSpc>
            </a:pPr>
            <a:r>
              <a:rPr lang="en-US" sz="4400" b="1">
                <a:solidFill>
                  <a:schemeClr val="bg1"/>
                </a:solidFill>
                <a:latin typeface="Montserrat" pitchFamily="2" charset="77"/>
              </a:rPr>
              <a:t>People</a:t>
            </a:r>
            <a:br>
              <a:rPr lang="en-US" sz="4400" b="1">
                <a:solidFill>
                  <a:schemeClr val="bg1"/>
                </a:solidFill>
                <a:latin typeface="Montserrat" pitchFamily="2" charset="77"/>
              </a:rPr>
            </a:br>
            <a:endParaRPr lang="en-US" sz="4400" b="1" spc="-3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19"/>
              </a:lnSpc>
            </a:pPr>
            <a:endParaRPr lang="en-US" sz="4400" b="1" spc="-3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19"/>
              </a:lnSpc>
            </a:pPr>
            <a:endParaRPr lang="en-US" sz="4400" b="1" spc="-3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C5E810-155E-EDD4-8794-A910D3E7BBE2}"/>
              </a:ext>
            </a:extLst>
          </p:cNvPr>
          <p:cNvGrpSpPr/>
          <p:nvPr/>
        </p:nvGrpSpPr>
        <p:grpSpPr>
          <a:xfrm>
            <a:off x="10180004" y="6395208"/>
            <a:ext cx="532084" cy="532084"/>
            <a:chOff x="3159678" y="6885627"/>
            <a:chExt cx="601707" cy="60170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E8BABD-1D46-D745-DCB5-4D9047F35A40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 descr="Checkmark with solid fill">
              <a:extLst>
                <a:ext uri="{FF2B5EF4-FFF2-40B4-BE49-F238E27FC236}">
                  <a16:creationId xmlns:a16="http://schemas.microsoft.com/office/drawing/2014/main" id="{7AB2B0EF-64C4-9175-AD6A-9A5AB2425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DF79DD-2021-5412-ADE6-B010B9E9D2EC}"/>
              </a:ext>
            </a:extLst>
          </p:cNvPr>
          <p:cNvGrpSpPr/>
          <p:nvPr/>
        </p:nvGrpSpPr>
        <p:grpSpPr>
          <a:xfrm>
            <a:off x="10180004" y="5161593"/>
            <a:ext cx="532084" cy="532084"/>
            <a:chOff x="3159678" y="6885627"/>
            <a:chExt cx="601707" cy="60170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530F3CB-319A-19FA-395B-0B47EDFC0BFB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Graphic 20" descr="Checkmark with solid fill">
              <a:extLst>
                <a:ext uri="{FF2B5EF4-FFF2-40B4-BE49-F238E27FC236}">
                  <a16:creationId xmlns:a16="http://schemas.microsoft.com/office/drawing/2014/main" id="{B3C9DBAC-E948-61B7-E70E-17DE32AF7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D0AFC4-29E1-FB0D-9E59-C845C3792C9B}"/>
              </a:ext>
            </a:extLst>
          </p:cNvPr>
          <p:cNvGrpSpPr/>
          <p:nvPr/>
        </p:nvGrpSpPr>
        <p:grpSpPr>
          <a:xfrm>
            <a:off x="10180004" y="3924300"/>
            <a:ext cx="532084" cy="532084"/>
            <a:chOff x="3159678" y="6885627"/>
            <a:chExt cx="601707" cy="60170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A95BFA8-1137-1E7D-8B37-1EB7B6A0EA54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 descr="Checkmark with solid fill">
              <a:extLst>
                <a:ext uri="{FF2B5EF4-FFF2-40B4-BE49-F238E27FC236}">
                  <a16:creationId xmlns:a16="http://schemas.microsoft.com/office/drawing/2014/main" id="{FBF540DC-F6D9-4FDE-98FB-773FC4394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1234B7-2C2F-38DE-F291-78B0DFA077CD}"/>
              </a:ext>
            </a:extLst>
          </p:cNvPr>
          <p:cNvGrpSpPr/>
          <p:nvPr/>
        </p:nvGrpSpPr>
        <p:grpSpPr>
          <a:xfrm>
            <a:off x="10180004" y="2705100"/>
            <a:ext cx="532084" cy="532084"/>
            <a:chOff x="3159678" y="6885627"/>
            <a:chExt cx="601707" cy="60170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FEAEE6-0768-387F-AA95-E9B7AD2AA63D}"/>
                </a:ext>
              </a:extLst>
            </p:cNvPr>
            <p:cNvSpPr/>
            <p:nvPr/>
          </p:nvSpPr>
          <p:spPr>
            <a:xfrm>
              <a:off x="3159678" y="6885627"/>
              <a:ext cx="601707" cy="601707"/>
            </a:xfrm>
            <a:prstGeom prst="ellipse">
              <a:avLst/>
            </a:prstGeom>
            <a:solidFill>
              <a:srgbClr val="00D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 descr="Checkmark with solid fill">
              <a:extLst>
                <a:ext uri="{FF2B5EF4-FFF2-40B4-BE49-F238E27FC236}">
                  <a16:creationId xmlns:a16="http://schemas.microsoft.com/office/drawing/2014/main" id="{88891A6B-8597-A5CC-791B-9FA3248F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45180" y="6971129"/>
              <a:ext cx="430702" cy="430702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15503B90-DB4B-25AE-D239-784A49DF86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77152"/>
            <a:ext cx="8126152" cy="56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41531"/>
            </a:gs>
            <a:gs pos="0">
              <a:srgbClr val="0A486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E6F54-8186-1257-7373-55A78D5F522B}"/>
              </a:ext>
            </a:extLst>
          </p:cNvPr>
          <p:cNvPicPr/>
          <p:nvPr/>
        </p:nvPicPr>
        <p:blipFill rotWithShape="1">
          <a:blip r:embed="rId2">
            <a:alphaModFix amt="3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25000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 l="2656" t="9962" r="2656" b="1291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EDD9E456-B7DE-DB02-B5D0-5B0ACFA20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720" y="-1295164"/>
            <a:ext cx="7760555" cy="59967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A4B0AD-D608-265B-3454-EF31EDF897FB}"/>
              </a:ext>
            </a:extLst>
          </p:cNvPr>
          <p:cNvSpPr txBox="1">
            <a:spLocks/>
          </p:cNvSpPr>
          <p:nvPr/>
        </p:nvSpPr>
        <p:spPr>
          <a:xfrm>
            <a:off x="2839774" y="4701631"/>
            <a:ext cx="12608449" cy="883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chemeClr val="bg1"/>
                </a:solidFill>
                <a:effectLst>
                  <a:outerShdw blurRad="232070" dist="50800" sx="30000" sy="30000" algn="ctr" rotWithShape="0">
                    <a:prstClr val="black">
                      <a:alpha val="40000"/>
                    </a:prstClr>
                  </a:outerShdw>
                </a:effectLst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Security at the Core of Everything.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C8744A2-10DD-0443-FF29-01182C5B256A}"/>
              </a:ext>
            </a:extLst>
          </p:cNvPr>
          <p:cNvSpPr txBox="1">
            <a:spLocks/>
          </p:cNvSpPr>
          <p:nvPr/>
        </p:nvSpPr>
        <p:spPr>
          <a:xfrm>
            <a:off x="3859537" y="3376026"/>
            <a:ext cx="10568925" cy="883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72C9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CYBERSECURITY | MANAGED IT | COMPLIANCE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DDCAE1-415C-F575-DC2F-ED059B821A5E}"/>
              </a:ext>
            </a:extLst>
          </p:cNvPr>
          <p:cNvSpPr txBox="1">
            <a:spLocks/>
          </p:cNvSpPr>
          <p:nvPr/>
        </p:nvSpPr>
        <p:spPr>
          <a:xfrm>
            <a:off x="0" y="6270933"/>
            <a:ext cx="18288000" cy="1105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0072C9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CONTACT: </a:t>
            </a:r>
            <a:r>
              <a:rPr lang="en-US" sz="3200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rpollard@mapolce.com | mapolce.com | 315.440.2291</a:t>
            </a:r>
          </a:p>
        </p:txBody>
      </p:sp>
      <p:pic>
        <p:nvPicPr>
          <p:cNvPr id="1026" name="Picture 2" descr="SOC-2-Logo">
            <a:extLst>
              <a:ext uri="{FF2B5EF4-FFF2-40B4-BE49-F238E27FC236}">
                <a16:creationId xmlns:a16="http://schemas.microsoft.com/office/drawing/2014/main" id="{EA31BCAC-C9FF-0F83-F9A8-1923713E3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81" y="7376395"/>
            <a:ext cx="2012432" cy="199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C698FA-508E-3253-C27D-063E69ACB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AF130DFE-4C9B-D8BC-FEC3-D8B80C4AC9F5}"/>
              </a:ext>
            </a:extLst>
          </p:cNvPr>
          <p:cNvSpPr txBox="1"/>
          <p:nvPr/>
        </p:nvSpPr>
        <p:spPr>
          <a:xfrm>
            <a:off x="787867" y="8980805"/>
            <a:ext cx="1349143" cy="50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Montserrat" pitchFamily="2" charset="77"/>
              </a:rPr>
              <a:t>2024</a:t>
            </a:r>
          </a:p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Montserrat" pitchFamily="2" charset="77"/>
              </a:rPr>
              <a:t>M.A. POLCE</a:t>
            </a: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A98BF3EC-27B4-DCE3-0976-FC09BF578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92509"/>
            <a:ext cx="4365940" cy="3373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059420-3467-6846-F0B7-ABA86612A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14"/>
            <a:ext cx="1828800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8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9F2EA6-1032-AA3F-0F1C-034F456BD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F22DAA77-6A1D-4C58-081A-9E7388F3F0AC}"/>
              </a:ext>
            </a:extLst>
          </p:cNvPr>
          <p:cNvSpPr txBox="1"/>
          <p:nvPr/>
        </p:nvSpPr>
        <p:spPr>
          <a:xfrm>
            <a:off x="787867" y="8980805"/>
            <a:ext cx="1349143" cy="50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Montserrat" pitchFamily="2" charset="77"/>
              </a:rPr>
              <a:t>2024</a:t>
            </a:r>
          </a:p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Montserrat" pitchFamily="2" charset="77"/>
              </a:rPr>
              <a:t>M.A. POLCE</a:t>
            </a: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04D25706-83F3-9BA8-8495-525811113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92509"/>
            <a:ext cx="4365940" cy="3373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3450FD-0312-5101-6249-A90BC1563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835123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CE6AB5-4D03-A24D-4D5A-187F836781EF}"/>
              </a:ext>
            </a:extLst>
          </p:cNvPr>
          <p:cNvSpPr/>
          <p:nvPr/>
        </p:nvSpPr>
        <p:spPr>
          <a:xfrm>
            <a:off x="1" y="9639300"/>
            <a:ext cx="18835122" cy="647700"/>
          </a:xfrm>
          <a:prstGeom prst="rect">
            <a:avLst/>
          </a:prstGeom>
          <a:solidFill>
            <a:srgbClr val="0415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2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787867" y="8980805"/>
            <a:ext cx="1349143" cy="50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Montserrat" pitchFamily="2" charset="77"/>
              </a:rPr>
              <a:t>2024</a:t>
            </a:r>
          </a:p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Montserrat" pitchFamily="2" charset="77"/>
              </a:rPr>
              <a:t>M.A. POLCE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8630B40-53EA-B20B-F6F4-E9CEBB822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766823" cy="10287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A08109D-0B6B-4D6B-38AB-71A69DDBB64E}"/>
              </a:ext>
            </a:extLst>
          </p:cNvPr>
          <p:cNvSpPr/>
          <p:nvPr/>
        </p:nvSpPr>
        <p:spPr>
          <a:xfrm>
            <a:off x="14766823" y="0"/>
            <a:ext cx="3521177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A8CB2B-75F7-8F69-65F8-99E8C6A2290A}"/>
              </a:ext>
            </a:extLst>
          </p:cNvPr>
          <p:cNvSpPr/>
          <p:nvPr/>
        </p:nvSpPr>
        <p:spPr>
          <a:xfrm>
            <a:off x="17907000" y="0"/>
            <a:ext cx="457200" cy="10287000"/>
          </a:xfrm>
          <a:prstGeom prst="rect">
            <a:avLst/>
          </a:prstGeom>
          <a:solidFill>
            <a:srgbClr val="0415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3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39C52-721D-8FB9-65D2-7B660A843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0E57FB3A-5D69-4B1A-1D6D-0B61AAF536E3}"/>
              </a:ext>
            </a:extLst>
          </p:cNvPr>
          <p:cNvSpPr txBox="1"/>
          <p:nvPr/>
        </p:nvSpPr>
        <p:spPr>
          <a:xfrm>
            <a:off x="787867" y="8980805"/>
            <a:ext cx="1349143" cy="50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Montserrat" pitchFamily="2" charset="77"/>
              </a:rPr>
              <a:t>2024</a:t>
            </a:r>
          </a:p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Montserrat" pitchFamily="2" charset="77"/>
              </a:rPr>
              <a:t>M.A. POLCE</a:t>
            </a: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49DE46DC-D070-DB17-73A8-429BEF5EF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92509"/>
            <a:ext cx="4365940" cy="3373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C61368-C49D-D34C-886D-3286C44C8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477994" cy="96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8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E50EB7-00A5-38A3-2E0D-F9EBA7C2B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2F4FA9BE-7ACB-8CA9-8B2C-800F1865F403}"/>
              </a:ext>
            </a:extLst>
          </p:cNvPr>
          <p:cNvSpPr txBox="1"/>
          <p:nvPr/>
        </p:nvSpPr>
        <p:spPr>
          <a:xfrm>
            <a:off x="787867" y="8980805"/>
            <a:ext cx="1349143" cy="50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Montserrat" pitchFamily="2" charset="77"/>
              </a:rPr>
              <a:t>2024</a:t>
            </a:r>
          </a:p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Montserrat" pitchFamily="2" charset="77"/>
              </a:rPr>
              <a:t>M.A. POLCE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7DDE2-E897-EA68-793C-07BE6839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7620"/>
            <a:ext cx="18313231" cy="100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5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28E675-6E7A-32B5-E21F-633FD10E7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18C6A576-E309-87A6-5470-3E9F30FCD427}"/>
              </a:ext>
            </a:extLst>
          </p:cNvPr>
          <p:cNvSpPr txBox="1"/>
          <p:nvPr/>
        </p:nvSpPr>
        <p:spPr>
          <a:xfrm>
            <a:off x="787867" y="8980805"/>
            <a:ext cx="1349143" cy="50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Montserrat" pitchFamily="2" charset="77"/>
              </a:rPr>
              <a:t>2024</a:t>
            </a:r>
          </a:p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Montserrat" pitchFamily="2" charset="77"/>
              </a:rPr>
              <a:t>M.A. POLCE</a:t>
            </a: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B58F8087-D43B-FA24-7A39-E902E39E0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92509"/>
            <a:ext cx="4365940" cy="3373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8E4D66-DB45-3FC5-3A2B-11DB2EDC0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65451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2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0d0423eb-5bda-487d-a84d-9724ee8d0bb5" xsi:nil="true"/>
    <_ip_UnifiedCompliancePolicyProperties xmlns="http://schemas.microsoft.com/sharepoint/v3" xsi:nil="true"/>
    <lcf76f155ced4ddcb4097134ff3c332f xmlns="b05e61ee-c833-430b-bd72-ad401611ce5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7233F6272F944AAE31A4EEF9E185C8" ma:contentTypeVersion="18" ma:contentTypeDescription="Create a new document." ma:contentTypeScope="" ma:versionID="b35e6aeeece2523bbd84a0524e53d5de">
  <xsd:schema xmlns:xsd="http://www.w3.org/2001/XMLSchema" xmlns:xs="http://www.w3.org/2001/XMLSchema" xmlns:p="http://schemas.microsoft.com/office/2006/metadata/properties" xmlns:ns1="http://schemas.microsoft.com/sharepoint/v3" xmlns:ns2="b05e61ee-c833-430b-bd72-ad401611ce5c" xmlns:ns3="0d0423eb-5bda-487d-a84d-9724ee8d0bb5" targetNamespace="http://schemas.microsoft.com/office/2006/metadata/properties" ma:root="true" ma:fieldsID="6735174072507dc97da1c372f6fef966" ns1:_="" ns2:_="" ns3:_="">
    <xsd:import namespace="http://schemas.microsoft.com/sharepoint/v3"/>
    <xsd:import namespace="b05e61ee-c833-430b-bd72-ad401611ce5c"/>
    <xsd:import namespace="0d0423eb-5bda-487d-a84d-9724ee8d0b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e61ee-c833-430b-bd72-ad401611ce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6a55e52-6fa5-4120-9af7-70e0c85ca8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423eb-5bda-487d-a84d-9724ee8d0bb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a298ca5-7bf6-4640-847f-8f8249c87461}" ma:internalName="TaxCatchAll" ma:showField="CatchAllData" ma:web="0d0423eb-5bda-487d-a84d-9724ee8d0b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29BD80-76B7-4F2F-8B69-4D54C0C821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430C6F-0D2F-4AF0-BECB-BF31EB3FB31A}">
  <ds:schemaRefs>
    <ds:schemaRef ds:uri="0d0423eb-5bda-487d-a84d-9724ee8d0bb5"/>
    <ds:schemaRef ds:uri="b05e61ee-c833-430b-bd72-ad401611ce5c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75E8263-A7D8-49C7-8D83-1112BAF5508E}">
  <ds:schemaRefs>
    <ds:schemaRef ds:uri="0d0423eb-5bda-487d-a84d-9724ee8d0bb5"/>
    <ds:schemaRef ds:uri="b05e61ee-c833-430b-bd72-ad401611ce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1010</Words>
  <Application>Microsoft Office PowerPoint</Application>
  <PresentationFormat>Custom</PresentationFormat>
  <Paragraphs>200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Montserrat</vt:lpstr>
      <vt:lpstr>Calibri</vt:lpstr>
      <vt:lpstr>Montserrat Medium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Modern Company Presentation</dc:title>
  <cp:lastModifiedBy>Rick Pollard</cp:lastModifiedBy>
  <cp:revision>1</cp:revision>
  <dcterms:created xsi:type="dcterms:W3CDTF">2006-08-16T00:00:00Z</dcterms:created>
  <dcterms:modified xsi:type="dcterms:W3CDTF">2025-06-17T12:35:14Z</dcterms:modified>
  <dc:identifier>DAFZ5xxDp_M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0x010100F27233F6272F944AAE31A4EEF9E185C8</vt:lpwstr>
  </property>
  <property fmtid="{D5CDD505-2E9C-101B-9397-08002B2CF9AE}" pid="3" name="MediaServiceImageTags">
    <vt:lpwstr/>
  </property>
</Properties>
</file>